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7DBBC-5D56-48EC-8676-ED672E329C45}" v="366" dt="2020-10-16T16:35:51.736"/>
    <p1510:client id="{1C0D1DE2-11E7-458E-B8CA-F91A4E8E4836}" v="191" dt="2020-10-17T07:22:04.846"/>
    <p1510:client id="{AD6C62EE-4646-4D07-B014-EB930E2FB240}" v="4272" dt="2020-10-16T08:43:05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jit Sahu" userId="4f120548575355b2" providerId="Windows Live" clId="Web-{01C7DBBC-5D56-48EC-8676-ED672E329C45}"/>
    <pc:docChg chg="modSld">
      <pc:chgData name="Subhajit Sahu" userId="4f120548575355b2" providerId="Windows Live" clId="Web-{01C7DBBC-5D56-48EC-8676-ED672E329C45}" dt="2020-10-16T16:35:51.736" v="358" actId="1076"/>
      <pc:docMkLst>
        <pc:docMk/>
      </pc:docMkLst>
      <pc:sldChg chg="addSp delSp modSp">
        <pc:chgData name="Subhajit Sahu" userId="4f120548575355b2" providerId="Windows Live" clId="Web-{01C7DBBC-5D56-48EC-8676-ED672E329C45}" dt="2020-10-16T16:35:51.736" v="358" actId="1076"/>
        <pc:sldMkLst>
          <pc:docMk/>
          <pc:sldMk cId="3913733014" sldId="263"/>
        </pc:sldMkLst>
        <pc:spChg chg="del">
          <ac:chgData name="Subhajit Sahu" userId="4f120548575355b2" providerId="Windows Live" clId="Web-{01C7DBBC-5D56-48EC-8676-ED672E329C45}" dt="2020-10-16T15:58:24.266" v="0"/>
          <ac:spMkLst>
            <pc:docMk/>
            <pc:sldMk cId="3913733014" sldId="263"/>
            <ac:spMk id="4" creationId="{B06B0F84-5E6F-435D-A61E-CD2CC60381B5}"/>
          </ac:spMkLst>
        </pc:spChg>
        <pc:spChg chg="add del mod">
          <ac:chgData name="Subhajit Sahu" userId="4f120548575355b2" providerId="Windows Live" clId="Web-{01C7DBBC-5D56-48EC-8676-ED672E329C45}" dt="2020-10-16T16:02:07.282" v="5"/>
          <ac:spMkLst>
            <pc:docMk/>
            <pc:sldMk cId="3913733014" sldId="263"/>
            <ac:spMk id="5" creationId="{32869F21-099D-4530-B819-4641CCE1B8EF}"/>
          </ac:spMkLst>
        </pc:spChg>
        <pc:spChg chg="add del mod">
          <ac:chgData name="Subhajit Sahu" userId="4f120548575355b2" providerId="Windows Live" clId="Web-{01C7DBBC-5D56-48EC-8676-ED672E329C45}" dt="2020-10-16T16:17:23.532" v="225"/>
          <ac:spMkLst>
            <pc:docMk/>
            <pc:sldMk cId="3913733014" sldId="263"/>
            <ac:spMk id="7" creationId="{F98A6CCB-2413-47B2-BC8E-2BEB9A5D1EE6}"/>
          </ac:spMkLst>
        </pc:spChg>
        <pc:spChg chg="add mod">
          <ac:chgData name="Subhajit Sahu" userId="4f120548575355b2" providerId="Windows Live" clId="Web-{01C7DBBC-5D56-48EC-8676-ED672E329C45}" dt="2020-10-16T16:19:30.876" v="322" actId="20577"/>
          <ac:spMkLst>
            <pc:docMk/>
            <pc:sldMk cId="3913733014" sldId="263"/>
            <ac:spMk id="10" creationId="{DFFB6279-7ED3-4722-B7A1-3F54CF53CD96}"/>
          </ac:spMkLst>
        </pc:spChg>
        <pc:picChg chg="add mod ord">
          <ac:chgData name="Subhajit Sahu" userId="4f120548575355b2" providerId="Windows Live" clId="Web-{01C7DBBC-5D56-48EC-8676-ED672E329C45}" dt="2020-10-16T15:58:33.985" v="2" actId="14100"/>
          <ac:picMkLst>
            <pc:docMk/>
            <pc:sldMk cId="3913733014" sldId="263"/>
            <ac:picMk id="2" creationId="{C3E5E668-3905-4841-9746-BFE57FE23A0D}"/>
          </ac:picMkLst>
        </pc:picChg>
        <pc:picChg chg="add mod ord">
          <ac:chgData name="Subhajit Sahu" userId="4f120548575355b2" providerId="Windows Live" clId="Web-{01C7DBBC-5D56-48EC-8676-ED672E329C45}" dt="2020-10-16T16:02:15.501" v="7" actId="14100"/>
          <ac:picMkLst>
            <pc:docMk/>
            <pc:sldMk cId="3913733014" sldId="263"/>
            <ac:picMk id="6" creationId="{4E8BEE11-F855-434C-8D70-1323917984B4}"/>
          </ac:picMkLst>
        </pc:picChg>
        <pc:picChg chg="add mod">
          <ac:chgData name="Subhajit Sahu" userId="4f120548575355b2" providerId="Windows Live" clId="Web-{01C7DBBC-5D56-48EC-8676-ED672E329C45}" dt="2020-10-16T16:32:20.252" v="347" actId="1076"/>
          <ac:picMkLst>
            <pc:docMk/>
            <pc:sldMk cId="3913733014" sldId="263"/>
            <ac:picMk id="8" creationId="{20D2DC09-0FCE-4DC4-AB94-5CB69C2B98B1}"/>
          </ac:picMkLst>
        </pc:picChg>
        <pc:picChg chg="add mod">
          <ac:chgData name="Subhajit Sahu" userId="4f120548575355b2" providerId="Windows Live" clId="Web-{01C7DBBC-5D56-48EC-8676-ED672E329C45}" dt="2020-10-16T16:35:21.689" v="353" actId="1076"/>
          <ac:picMkLst>
            <pc:docMk/>
            <pc:sldMk cId="3913733014" sldId="263"/>
            <ac:picMk id="9" creationId="{00404B7C-70DF-4D39-90DD-FB4E26394BDC}"/>
          </ac:picMkLst>
        </pc:picChg>
        <pc:picChg chg="add mod">
          <ac:chgData name="Subhajit Sahu" userId="4f120548575355b2" providerId="Windows Live" clId="Web-{01C7DBBC-5D56-48EC-8676-ED672E329C45}" dt="2020-10-16T16:35:51.736" v="358" actId="1076"/>
          <ac:picMkLst>
            <pc:docMk/>
            <pc:sldMk cId="3913733014" sldId="263"/>
            <ac:picMk id="11" creationId="{50A90358-72A7-4196-B44B-404A5BD10E4D}"/>
          </ac:picMkLst>
        </pc:picChg>
        <pc:picChg chg="add mod">
          <ac:chgData name="Subhajit Sahu" userId="4f120548575355b2" providerId="Windows Live" clId="Web-{01C7DBBC-5D56-48EC-8676-ED672E329C45}" dt="2020-10-16T16:35:31.361" v="354" actId="1076"/>
          <ac:picMkLst>
            <pc:docMk/>
            <pc:sldMk cId="3913733014" sldId="263"/>
            <ac:picMk id="12" creationId="{6B287B19-A878-4F0E-9E29-8D5CD08EA2FB}"/>
          </ac:picMkLst>
        </pc:picChg>
        <pc:picChg chg="add mod">
          <ac:chgData name="Subhajit Sahu" userId="4f120548575355b2" providerId="Windows Live" clId="Web-{01C7DBBC-5D56-48EC-8676-ED672E329C45}" dt="2020-10-16T16:35:40.830" v="356" actId="14100"/>
          <ac:picMkLst>
            <pc:docMk/>
            <pc:sldMk cId="3913733014" sldId="263"/>
            <ac:picMk id="13" creationId="{C6752A55-2C8D-423A-94ED-1B9F2BF95EAD}"/>
          </ac:picMkLst>
        </pc:picChg>
        <pc:picChg chg="del">
          <ac:chgData name="Subhajit Sahu" userId="4f120548575355b2" providerId="Windows Live" clId="Web-{01C7DBBC-5D56-48EC-8676-ED672E329C45}" dt="2020-10-16T15:58:40.485" v="3"/>
          <ac:picMkLst>
            <pc:docMk/>
            <pc:sldMk cId="3913733014" sldId="263"/>
            <ac:picMk id="15" creationId="{41F0F440-6895-463A-8905-30FE38015ACD}"/>
          </ac:picMkLst>
        </pc:picChg>
        <pc:picChg chg="del">
          <ac:chgData name="Subhajit Sahu" userId="4f120548575355b2" providerId="Windows Live" clId="Web-{01C7DBBC-5D56-48EC-8676-ED672E329C45}" dt="2020-10-16T15:58:43.938" v="4"/>
          <ac:picMkLst>
            <pc:docMk/>
            <pc:sldMk cId="3913733014" sldId="263"/>
            <ac:picMk id="18" creationId="{52A2616A-FCCD-4820-9B59-78BC2C45D262}"/>
          </ac:picMkLst>
        </pc:picChg>
      </pc:sldChg>
    </pc:docChg>
  </pc:docChgLst>
  <pc:docChgLst>
    <pc:chgData name="Subhajit Sahu" userId="4f120548575355b2" providerId="Windows Live" clId="Web-{1C0D1DE2-11E7-458E-B8CA-F91A4E8E4836}"/>
    <pc:docChg chg="modSld">
      <pc:chgData name="Subhajit Sahu" userId="4f120548575355b2" providerId="Windows Live" clId="Web-{1C0D1DE2-11E7-458E-B8CA-F91A4E8E4836}" dt="2020-10-17T07:22:04.846" v="182"/>
      <pc:docMkLst>
        <pc:docMk/>
      </pc:docMkLst>
      <pc:sldChg chg="addSp modSp">
        <pc:chgData name="Subhajit Sahu" userId="4f120548575355b2" providerId="Windows Live" clId="Web-{1C0D1DE2-11E7-458E-B8CA-F91A4E8E4836}" dt="2020-10-17T07:22:04.846" v="182"/>
        <pc:sldMkLst>
          <pc:docMk/>
          <pc:sldMk cId="3913733014" sldId="263"/>
        </pc:sldMkLst>
        <pc:spChg chg="add mod">
          <ac:chgData name="Subhajit Sahu" userId="4f120548575355b2" providerId="Windows Live" clId="Web-{1C0D1DE2-11E7-458E-B8CA-F91A4E8E4836}" dt="2020-10-17T07:14:41.704" v="153" actId="20577"/>
          <ac:spMkLst>
            <pc:docMk/>
            <pc:sldMk cId="3913733014" sldId="263"/>
            <ac:spMk id="3" creationId="{3B7B978E-11EA-4A45-9300-FB98C72F1F59}"/>
          </ac:spMkLst>
        </pc:spChg>
        <pc:picChg chg="add mod">
          <ac:chgData name="Subhajit Sahu" userId="4f120548575355b2" providerId="Windows Live" clId="Web-{1C0D1DE2-11E7-458E-B8CA-F91A4E8E4836}" dt="2020-10-17T07:18:27.298" v="169"/>
          <ac:picMkLst>
            <pc:docMk/>
            <pc:sldMk cId="3913733014" sldId="263"/>
            <ac:picMk id="4" creationId="{AA1C2D07-2F3C-467D-AC47-C6D4F9470386}"/>
          </ac:picMkLst>
        </pc:picChg>
        <pc:picChg chg="add mod">
          <ac:chgData name="Subhajit Sahu" userId="4f120548575355b2" providerId="Windows Live" clId="Web-{1C0D1DE2-11E7-458E-B8CA-F91A4E8E4836}" dt="2020-10-17T07:20:15.564" v="176"/>
          <ac:picMkLst>
            <pc:docMk/>
            <pc:sldMk cId="3913733014" sldId="263"/>
            <ac:picMk id="5" creationId="{4244ADA1-6433-41D6-920F-229885816468}"/>
          </ac:picMkLst>
        </pc:picChg>
        <pc:picChg chg="add mod">
          <ac:chgData name="Subhajit Sahu" userId="4f120548575355b2" providerId="Windows Live" clId="Web-{1C0D1DE2-11E7-458E-B8CA-F91A4E8E4836}" dt="2020-10-17T07:22:04.846" v="182"/>
          <ac:picMkLst>
            <pc:docMk/>
            <pc:sldMk cId="3913733014" sldId="263"/>
            <ac:picMk id="7" creationId="{4AB68563-F3A7-41EC-87C5-7A9045837779}"/>
          </ac:picMkLst>
        </pc:picChg>
        <pc:picChg chg="mod">
          <ac:chgData name="Subhajit Sahu" userId="4f120548575355b2" providerId="Windows Live" clId="Web-{1C0D1DE2-11E7-458E-B8CA-F91A4E8E4836}" dt="2020-10-17T07:15:55.157" v="158" actId="1076"/>
          <ac:picMkLst>
            <pc:docMk/>
            <pc:sldMk cId="3913733014" sldId="263"/>
            <ac:picMk id="9" creationId="{00404B7C-70DF-4D39-90DD-FB4E26394BDC}"/>
          </ac:picMkLst>
        </pc:picChg>
        <pc:picChg chg="mod">
          <ac:chgData name="Subhajit Sahu" userId="4f120548575355b2" providerId="Windows Live" clId="Web-{1C0D1DE2-11E7-458E-B8CA-F91A4E8E4836}" dt="2020-10-17T07:15:59.907" v="159" actId="1076"/>
          <ac:picMkLst>
            <pc:docMk/>
            <pc:sldMk cId="3913733014" sldId="263"/>
            <ac:picMk id="12" creationId="{6B287B19-A878-4F0E-9E29-8D5CD08EA2FB}"/>
          </ac:picMkLst>
        </pc:picChg>
        <pc:picChg chg="mod">
          <ac:chgData name="Subhajit Sahu" userId="4f120548575355b2" providerId="Windows Live" clId="Web-{1C0D1DE2-11E7-458E-B8CA-F91A4E8E4836}" dt="2020-10-17T07:16:04.517" v="160" actId="1076"/>
          <ac:picMkLst>
            <pc:docMk/>
            <pc:sldMk cId="3913733014" sldId="263"/>
            <ac:picMk id="13" creationId="{C6752A55-2C8D-423A-94ED-1B9F2BF95EAD}"/>
          </ac:picMkLst>
        </pc:picChg>
      </pc:sldChg>
    </pc:docChg>
  </pc:docChgLst>
  <pc:docChgLst>
    <pc:chgData name="Subhajit Sahu" userId="4f120548575355b2" providerId="Windows Live" clId="Web-{AD6C62EE-4646-4D07-B014-EB930E2FB240}"/>
    <pc:docChg chg="addSld delSld modSld sldOrd">
      <pc:chgData name="Subhajit Sahu" userId="4f120548575355b2" providerId="Windows Live" clId="Web-{AD6C62EE-4646-4D07-B014-EB930E2FB240}" dt="2020-10-16T08:43:05.003" v="4190"/>
      <pc:docMkLst>
        <pc:docMk/>
      </pc:docMkLst>
      <pc:sldChg chg="del">
        <pc:chgData name="Subhajit Sahu" userId="4f120548575355b2" providerId="Windows Live" clId="Web-{AD6C62EE-4646-4D07-B014-EB930E2FB240}" dt="2020-10-16T03:33:13.952" v="1"/>
        <pc:sldMkLst>
          <pc:docMk/>
          <pc:sldMk cId="109857222" sldId="256"/>
        </pc:sldMkLst>
      </pc:sldChg>
      <pc:sldChg chg="modSp new del ord">
        <pc:chgData name="Subhajit Sahu" userId="4f120548575355b2" providerId="Windows Live" clId="Web-{AD6C62EE-4646-4D07-B014-EB930E2FB240}" dt="2020-10-16T04:30:39.893" v="1486"/>
        <pc:sldMkLst>
          <pc:docMk/>
          <pc:sldMk cId="322616602" sldId="257"/>
        </pc:sldMkLst>
        <pc:spChg chg="mod">
          <ac:chgData name="Subhajit Sahu" userId="4f120548575355b2" providerId="Windows Live" clId="Web-{AD6C62EE-4646-4D07-B014-EB930E2FB240}" dt="2020-10-16T03:57:28.460" v="497" actId="20577"/>
          <ac:spMkLst>
            <pc:docMk/>
            <pc:sldMk cId="322616602" sldId="257"/>
            <ac:spMk id="2" creationId="{3712621D-84EC-4AFE-B050-9869387000E3}"/>
          </ac:spMkLst>
        </pc:spChg>
        <pc:spChg chg="mod">
          <ac:chgData name="Subhajit Sahu" userId="4f120548575355b2" providerId="Windows Live" clId="Web-{AD6C62EE-4646-4D07-B014-EB930E2FB240}" dt="2020-10-16T03:38:44.564" v="279" actId="20577"/>
          <ac:spMkLst>
            <pc:docMk/>
            <pc:sldMk cId="322616602" sldId="257"/>
            <ac:spMk id="3" creationId="{10994502-0DB8-4181-93E3-6B5F38C5C45F}"/>
          </ac:spMkLst>
        </pc:spChg>
      </pc:sldChg>
      <pc:sldChg chg="add del replId">
        <pc:chgData name="Subhajit Sahu" userId="4f120548575355b2" providerId="Windows Live" clId="Web-{AD6C62EE-4646-4D07-B014-EB930E2FB240}" dt="2020-10-16T03:40:30.049" v="283"/>
        <pc:sldMkLst>
          <pc:docMk/>
          <pc:sldMk cId="1191632151" sldId="258"/>
        </pc:sldMkLst>
      </pc:sldChg>
      <pc:sldChg chg="addSp delSp modSp new del">
        <pc:chgData name="Subhajit Sahu" userId="4f120548575355b2" providerId="Windows Live" clId="Web-{AD6C62EE-4646-4D07-B014-EB930E2FB240}" dt="2020-10-16T04:46:23.898" v="1539"/>
        <pc:sldMkLst>
          <pc:docMk/>
          <pc:sldMk cId="1840958050" sldId="258"/>
        </pc:sldMkLst>
        <pc:spChg chg="mod">
          <ac:chgData name="Subhajit Sahu" userId="4f120548575355b2" providerId="Windows Live" clId="Web-{AD6C62EE-4646-4D07-B014-EB930E2FB240}" dt="2020-10-16T03:58:22.523" v="502" actId="20577"/>
          <ac:spMkLst>
            <pc:docMk/>
            <pc:sldMk cId="1840958050" sldId="258"/>
            <ac:spMk id="2" creationId="{E64C9401-48BA-4547-987E-DD80C36ECE8B}"/>
          </ac:spMkLst>
        </pc:spChg>
        <pc:spChg chg="add del mod">
          <ac:chgData name="Subhajit Sahu" userId="4f120548575355b2" providerId="Windows Live" clId="Web-{AD6C62EE-4646-4D07-B014-EB930E2FB240}" dt="2020-10-16T04:18:51.530" v="1334" actId="20577"/>
          <ac:spMkLst>
            <pc:docMk/>
            <pc:sldMk cId="1840958050" sldId="258"/>
            <ac:spMk id="3" creationId="{D3EFA998-D4AA-4783-8612-5F532D09B25C}"/>
          </ac:spMkLst>
        </pc:spChg>
        <pc:spChg chg="del mod">
          <ac:chgData name="Subhajit Sahu" userId="4f120548575355b2" providerId="Windows Live" clId="Web-{AD6C62EE-4646-4D07-B014-EB930E2FB240}" dt="2020-10-16T04:11:43.965" v="980"/>
          <ac:spMkLst>
            <pc:docMk/>
            <pc:sldMk cId="1840958050" sldId="258"/>
            <ac:spMk id="4" creationId="{A3D61203-DCB0-47C7-9AB5-A507A2A723D4}"/>
          </ac:spMkLst>
        </pc:spChg>
        <pc:spChg chg="add del mod">
          <ac:chgData name="Subhajit Sahu" userId="4f120548575355b2" providerId="Windows Live" clId="Web-{AD6C62EE-4646-4D07-B014-EB930E2FB240}" dt="2020-10-16T04:08:38.854" v="892"/>
          <ac:spMkLst>
            <pc:docMk/>
            <pc:sldMk cId="1840958050" sldId="258"/>
            <ac:spMk id="6" creationId="{2F245A13-A6AD-41AF-AF65-3581C352C8EA}"/>
          </ac:spMkLst>
        </pc:spChg>
        <pc:spChg chg="add del mod">
          <ac:chgData name="Subhajit Sahu" userId="4f120548575355b2" providerId="Windows Live" clId="Web-{AD6C62EE-4646-4D07-B014-EB930E2FB240}" dt="2020-10-16T04:08:07.167" v="860"/>
          <ac:spMkLst>
            <pc:docMk/>
            <pc:sldMk cId="1840958050" sldId="258"/>
            <ac:spMk id="7" creationId="{B6DCB620-155E-482D-A29F-43D4A0491A38}"/>
          </ac:spMkLst>
        </pc:spChg>
        <pc:spChg chg="add mod">
          <ac:chgData name="Subhajit Sahu" userId="4f120548575355b2" providerId="Windows Live" clId="Web-{AD6C62EE-4646-4D07-B014-EB930E2FB240}" dt="2020-10-16T04:24:34.406" v="1483" actId="20577"/>
          <ac:spMkLst>
            <pc:docMk/>
            <pc:sldMk cId="1840958050" sldId="258"/>
            <ac:spMk id="9" creationId="{394F0FFA-7FCD-411C-BEBF-CCA8543949E0}"/>
          </ac:spMkLst>
        </pc:spChg>
        <pc:picChg chg="add del mod ord">
          <ac:chgData name="Subhajit Sahu" userId="4f120548575355b2" providerId="Windows Live" clId="Web-{AD6C62EE-4646-4D07-B014-EB930E2FB240}" dt="2020-10-16T03:44:38.956" v="331"/>
          <ac:picMkLst>
            <pc:docMk/>
            <pc:sldMk cId="1840958050" sldId="258"/>
            <ac:picMk id="5" creationId="{17DA9952-7040-44BF-90BB-AA6A8F4D4A87}"/>
          </ac:picMkLst>
        </pc:picChg>
      </pc:sldChg>
      <pc:sldChg chg="addSp delSp modSp new">
        <pc:chgData name="Subhajit Sahu" userId="4f120548575355b2" providerId="Windows Live" clId="Web-{AD6C62EE-4646-4D07-B014-EB930E2FB240}" dt="2020-10-16T04:46:41.586" v="1540" actId="20577"/>
        <pc:sldMkLst>
          <pc:docMk/>
          <pc:sldMk cId="2610830602" sldId="259"/>
        </pc:sldMkLst>
        <pc:spChg chg="mod">
          <ac:chgData name="Subhajit Sahu" userId="4f120548575355b2" providerId="Windows Live" clId="Web-{AD6C62EE-4646-4D07-B014-EB930E2FB240}" dt="2020-10-16T03:45:42.644" v="343" actId="20577"/>
          <ac:spMkLst>
            <pc:docMk/>
            <pc:sldMk cId="2610830602" sldId="259"/>
            <ac:spMk id="2" creationId="{7AC91F34-4CD2-47F6-9A0D-0EF8F05F66A6}"/>
          </ac:spMkLst>
        </pc:spChg>
        <pc:spChg chg="del">
          <ac:chgData name="Subhajit Sahu" userId="4f120548575355b2" providerId="Windows Live" clId="Web-{AD6C62EE-4646-4D07-B014-EB930E2FB240}" dt="2020-10-16T03:44:50.847" v="333"/>
          <ac:spMkLst>
            <pc:docMk/>
            <pc:sldMk cId="2610830602" sldId="259"/>
            <ac:spMk id="3" creationId="{89715776-3E0B-4538-B890-F7442C2E639E}"/>
          </ac:spMkLst>
        </pc:spChg>
        <pc:spChg chg="add mod">
          <ac:chgData name="Subhajit Sahu" userId="4f120548575355b2" providerId="Windows Live" clId="Web-{AD6C62EE-4646-4D07-B014-EB930E2FB240}" dt="2020-10-16T03:53:26.490" v="411" actId="1076"/>
          <ac:spMkLst>
            <pc:docMk/>
            <pc:sldMk cId="2610830602" sldId="259"/>
            <ac:spMk id="5" creationId="{38A6D729-3389-49C3-A6AE-6BC5806F3926}"/>
          </ac:spMkLst>
        </pc:spChg>
        <pc:spChg chg="add mod">
          <ac:chgData name="Subhajit Sahu" userId="4f120548575355b2" providerId="Windows Live" clId="Web-{AD6C62EE-4646-4D07-B014-EB930E2FB240}" dt="2020-10-16T03:48:25.457" v="375" actId="20577"/>
          <ac:spMkLst>
            <pc:docMk/>
            <pc:sldMk cId="2610830602" sldId="259"/>
            <ac:spMk id="6" creationId="{F9CF874E-7601-4A5B-8FC5-EA95AD2D6D2B}"/>
          </ac:spMkLst>
        </pc:spChg>
        <pc:spChg chg="add mod">
          <ac:chgData name="Subhajit Sahu" userId="4f120548575355b2" providerId="Windows Live" clId="Web-{AD6C62EE-4646-4D07-B014-EB930E2FB240}" dt="2020-10-16T04:46:41.586" v="1540" actId="20577"/>
          <ac:spMkLst>
            <pc:docMk/>
            <pc:sldMk cId="2610830602" sldId="259"/>
            <ac:spMk id="7" creationId="{EF5E3995-BB79-4001-B212-53652E67A62A}"/>
          </ac:spMkLst>
        </pc:spChg>
        <pc:picChg chg="add mod ord">
          <ac:chgData name="Subhajit Sahu" userId="4f120548575355b2" providerId="Windows Live" clId="Web-{AD6C62EE-4646-4D07-B014-EB930E2FB240}" dt="2020-10-16T03:44:50.847" v="333"/>
          <ac:picMkLst>
            <pc:docMk/>
            <pc:sldMk cId="2610830602" sldId="259"/>
            <ac:picMk id="4" creationId="{2E82EA0B-B5A1-4DF3-AD3F-510F0C16CD57}"/>
          </ac:picMkLst>
        </pc:picChg>
      </pc:sldChg>
      <pc:sldChg chg="addSp delSp modSp new">
        <pc:chgData name="Subhajit Sahu" userId="4f120548575355b2" providerId="Windows Live" clId="Web-{AD6C62EE-4646-4D07-B014-EB930E2FB240}" dt="2020-10-16T07:37:46.689" v="3345" actId="1076"/>
        <pc:sldMkLst>
          <pc:docMk/>
          <pc:sldMk cId="3459521072" sldId="260"/>
        </pc:sldMkLst>
        <pc:spChg chg="del">
          <ac:chgData name="Subhajit Sahu" userId="4f120548575355b2" providerId="Windows Live" clId="Web-{AD6C62EE-4646-4D07-B014-EB930E2FB240}" dt="2020-10-16T04:38:08.786" v="1490"/>
          <ac:spMkLst>
            <pc:docMk/>
            <pc:sldMk cId="3459521072" sldId="260"/>
            <ac:spMk id="2" creationId="{BDEAC257-7CED-452C-A4F2-3BF2302371DE}"/>
          </ac:spMkLst>
        </pc:spChg>
        <pc:spChg chg="del">
          <ac:chgData name="Subhajit Sahu" userId="4f120548575355b2" providerId="Windows Live" clId="Web-{AD6C62EE-4646-4D07-B014-EB930E2FB240}" dt="2020-10-16T04:37:41.067" v="1488"/>
          <ac:spMkLst>
            <pc:docMk/>
            <pc:sldMk cId="3459521072" sldId="260"/>
            <ac:spMk id="3" creationId="{DB55D736-91CB-4303-951C-D5FCFB738AF6}"/>
          </ac:spMkLst>
        </pc:spChg>
        <pc:spChg chg="del">
          <ac:chgData name="Subhajit Sahu" userId="4f120548575355b2" providerId="Windows Live" clId="Web-{AD6C62EE-4646-4D07-B014-EB930E2FB240}" dt="2020-10-16T04:42:45.709" v="1523"/>
          <ac:spMkLst>
            <pc:docMk/>
            <pc:sldMk cId="3459521072" sldId="260"/>
            <ac:spMk id="4" creationId="{7444DF0D-154A-4CBA-8662-96D6FFA7EC3C}"/>
          </ac:spMkLst>
        </pc:spChg>
        <pc:spChg chg="add del mod">
          <ac:chgData name="Subhajit Sahu" userId="4f120548575355b2" providerId="Windows Live" clId="Web-{AD6C62EE-4646-4D07-B014-EB930E2FB240}" dt="2020-10-16T04:39:38.286" v="1499"/>
          <ac:spMkLst>
            <pc:docMk/>
            <pc:sldMk cId="3459521072" sldId="260"/>
            <ac:spMk id="7" creationId="{A67BC40A-2022-4E10-817C-79F031688066}"/>
          </ac:spMkLst>
        </pc:spChg>
        <pc:spChg chg="add del mod">
          <ac:chgData name="Subhajit Sahu" userId="4f120548575355b2" providerId="Windows Live" clId="Web-{AD6C62EE-4646-4D07-B014-EB930E2FB240}" dt="2020-10-16T04:39:44.755" v="1502"/>
          <ac:spMkLst>
            <pc:docMk/>
            <pc:sldMk cId="3459521072" sldId="260"/>
            <ac:spMk id="9" creationId="{7C6E4FEE-BDC6-4E7A-874F-A6A87B710FE7}"/>
          </ac:spMkLst>
        </pc:spChg>
        <pc:spChg chg="add del mod">
          <ac:chgData name="Subhajit Sahu" userId="4f120548575355b2" providerId="Windows Live" clId="Web-{AD6C62EE-4646-4D07-B014-EB930E2FB240}" dt="2020-10-16T04:40:08.927" v="1506"/>
          <ac:spMkLst>
            <pc:docMk/>
            <pc:sldMk cId="3459521072" sldId="260"/>
            <ac:spMk id="12" creationId="{4F22E4AF-149B-480F-A4F9-A0826FAD2227}"/>
          </ac:spMkLst>
        </pc:spChg>
        <pc:spChg chg="add del mod">
          <ac:chgData name="Subhajit Sahu" userId="4f120548575355b2" providerId="Windows Live" clId="Web-{AD6C62EE-4646-4D07-B014-EB930E2FB240}" dt="2020-10-16T04:41:38.521" v="1520"/>
          <ac:spMkLst>
            <pc:docMk/>
            <pc:sldMk cId="3459521072" sldId="260"/>
            <ac:spMk id="13" creationId="{5624D7D1-C328-45F1-9C4B-C65846BE2353}"/>
          </ac:spMkLst>
        </pc:spChg>
        <pc:spChg chg="add mod">
          <ac:chgData name="Subhajit Sahu" userId="4f120548575355b2" providerId="Windows Live" clId="Web-{AD6C62EE-4646-4D07-B014-EB930E2FB240}" dt="2020-10-16T04:41:50.568" v="1522" actId="1076"/>
          <ac:spMkLst>
            <pc:docMk/>
            <pc:sldMk cId="3459521072" sldId="260"/>
            <ac:spMk id="14" creationId="{63374533-F54E-4DBF-BD44-5320A6CB4725}"/>
          </ac:spMkLst>
        </pc:spChg>
        <pc:spChg chg="add mod">
          <ac:chgData name="Subhajit Sahu" userId="4f120548575355b2" providerId="Windows Live" clId="Web-{AD6C62EE-4646-4D07-B014-EB930E2FB240}" dt="2020-10-16T05:17:50.560" v="2174" actId="20577"/>
          <ac:spMkLst>
            <pc:docMk/>
            <pc:sldMk cId="3459521072" sldId="260"/>
            <ac:spMk id="19" creationId="{EB9E8E12-2FDF-4DD7-833F-D5D33395A64B}"/>
          </ac:spMkLst>
        </pc:spChg>
        <pc:spChg chg="add del mod">
          <ac:chgData name="Subhajit Sahu" userId="4f120548575355b2" providerId="Windows Live" clId="Web-{AD6C62EE-4646-4D07-B014-EB930E2FB240}" dt="2020-10-16T05:17:29.872" v="2168"/>
          <ac:spMkLst>
            <pc:docMk/>
            <pc:sldMk cId="3459521072" sldId="260"/>
            <ac:spMk id="20" creationId="{8BDFD9D8-2741-4A00-BAB3-61F6ADCE61D7}"/>
          </ac:spMkLst>
        </pc:spChg>
        <pc:spChg chg="add mod">
          <ac:chgData name="Subhajit Sahu" userId="4f120548575355b2" providerId="Windows Live" clId="Web-{AD6C62EE-4646-4D07-B014-EB930E2FB240}" dt="2020-10-16T05:18:04.779" v="2177" actId="20577"/>
          <ac:spMkLst>
            <pc:docMk/>
            <pc:sldMk cId="3459521072" sldId="260"/>
            <ac:spMk id="21" creationId="{100B4F94-357F-4BA5-B01F-B8D682712D32}"/>
          </ac:spMkLst>
        </pc:spChg>
        <pc:picChg chg="add del mod">
          <ac:chgData name="Subhajit Sahu" userId="4f120548575355b2" providerId="Windows Live" clId="Web-{AD6C62EE-4646-4D07-B014-EB930E2FB240}" dt="2020-10-16T07:37:13.063" v="3341"/>
          <ac:picMkLst>
            <pc:docMk/>
            <pc:sldMk cId="3459521072" sldId="260"/>
            <ac:picMk id="2" creationId="{9DC9FE72-C1E7-4BB7-B03E-192D26CB5249}"/>
          </ac:picMkLst>
        </pc:picChg>
        <pc:picChg chg="add mod">
          <ac:chgData name="Subhajit Sahu" userId="4f120548575355b2" providerId="Windows Live" clId="Web-{AD6C62EE-4646-4D07-B014-EB930E2FB240}" dt="2020-10-16T07:37:46.689" v="3345" actId="1076"/>
          <ac:picMkLst>
            <pc:docMk/>
            <pc:sldMk cId="3459521072" sldId="260"/>
            <ac:picMk id="3" creationId="{4C9F2347-3D62-4DCF-8877-19C0302DF450}"/>
          </ac:picMkLst>
        </pc:picChg>
        <pc:picChg chg="add del mod ord">
          <ac:chgData name="Subhajit Sahu" userId="4f120548575355b2" providerId="Windows Live" clId="Web-{AD6C62EE-4646-4D07-B014-EB930E2FB240}" dt="2020-10-16T04:39:42.505" v="1501"/>
          <ac:picMkLst>
            <pc:docMk/>
            <pc:sldMk cId="3459521072" sldId="260"/>
            <ac:picMk id="5" creationId="{3ED43B8E-0237-4120-99AF-E39C628095E6}"/>
          </ac:picMkLst>
        </pc:picChg>
        <pc:picChg chg="add del mod ord">
          <ac:chgData name="Subhajit Sahu" userId="4f120548575355b2" providerId="Windows Live" clId="Web-{AD6C62EE-4646-4D07-B014-EB930E2FB240}" dt="2020-10-16T04:40:08.927" v="1506"/>
          <ac:picMkLst>
            <pc:docMk/>
            <pc:sldMk cId="3459521072" sldId="260"/>
            <ac:picMk id="10" creationId="{F0D39FCF-3A79-4A91-A14B-A43C51CD6741}"/>
          </ac:picMkLst>
        </pc:picChg>
        <pc:picChg chg="add mod ord">
          <ac:chgData name="Subhajit Sahu" userId="4f120548575355b2" providerId="Windows Live" clId="Web-{AD6C62EE-4646-4D07-B014-EB930E2FB240}" dt="2020-10-16T04:43:03.475" v="1525" actId="14100"/>
          <ac:picMkLst>
            <pc:docMk/>
            <pc:sldMk cId="3459521072" sldId="260"/>
            <ac:picMk id="15" creationId="{41F0F440-6895-463A-8905-30FE38015ACD}"/>
          </ac:picMkLst>
        </pc:picChg>
        <pc:picChg chg="add del mod">
          <ac:chgData name="Subhajit Sahu" userId="4f120548575355b2" providerId="Windows Live" clId="Web-{AD6C62EE-4646-4D07-B014-EB930E2FB240}" dt="2020-10-16T04:44:38.054" v="1530"/>
          <ac:picMkLst>
            <pc:docMk/>
            <pc:sldMk cId="3459521072" sldId="260"/>
            <ac:picMk id="16" creationId="{842F8841-DDB9-499F-A97C-CEC55D9695D6}"/>
          </ac:picMkLst>
        </pc:picChg>
        <pc:picChg chg="add del mod">
          <ac:chgData name="Subhajit Sahu" userId="4f120548575355b2" providerId="Windows Live" clId="Web-{AD6C62EE-4646-4D07-B014-EB930E2FB240}" dt="2020-10-16T04:45:48.898" v="1535"/>
          <ac:picMkLst>
            <pc:docMk/>
            <pc:sldMk cId="3459521072" sldId="260"/>
            <ac:picMk id="17" creationId="{2CB87A2E-8F61-49B7-A86F-E9DE003D297A}"/>
          </ac:picMkLst>
        </pc:picChg>
        <pc:picChg chg="add mod">
          <ac:chgData name="Subhajit Sahu" userId="4f120548575355b2" providerId="Windows Live" clId="Web-{AD6C62EE-4646-4D07-B014-EB930E2FB240}" dt="2020-10-16T04:45:56.976" v="1538" actId="14100"/>
          <ac:picMkLst>
            <pc:docMk/>
            <pc:sldMk cId="3459521072" sldId="260"/>
            <ac:picMk id="18" creationId="{52A2616A-FCCD-4820-9B59-78BC2C45D262}"/>
          </ac:picMkLst>
        </pc:picChg>
      </pc:sldChg>
      <pc:sldChg chg="addSp delSp modSp add replId">
        <pc:chgData name="Subhajit Sahu" userId="4f120548575355b2" providerId="Windows Live" clId="Web-{AD6C62EE-4646-4D07-B014-EB930E2FB240}" dt="2020-10-16T07:34:54.994" v="3338" actId="20577"/>
        <pc:sldMkLst>
          <pc:docMk/>
          <pc:sldMk cId="3502660306" sldId="261"/>
        </pc:sldMkLst>
        <pc:spChg chg="add mod">
          <ac:chgData name="Subhajit Sahu" userId="4f120548575355b2" providerId="Windows Live" clId="Web-{AD6C62EE-4646-4D07-B014-EB930E2FB240}" dt="2020-10-16T07:04:47.620" v="2975" actId="1076"/>
          <ac:spMkLst>
            <pc:docMk/>
            <pc:sldMk cId="3502660306" sldId="261"/>
            <ac:spMk id="2" creationId="{D96006B7-F1AC-4F2E-AEC5-D08AB973B91B}"/>
          </ac:spMkLst>
        </pc:spChg>
        <pc:spChg chg="add del mod">
          <ac:chgData name="Subhajit Sahu" userId="4f120548575355b2" providerId="Windows Live" clId="Web-{AD6C62EE-4646-4D07-B014-EB930E2FB240}" dt="2020-10-16T04:48:25.977" v="1546"/>
          <ac:spMkLst>
            <pc:docMk/>
            <pc:sldMk cId="3502660306" sldId="261"/>
            <ac:spMk id="3" creationId="{41E91C6F-C527-4C24-8980-876565831E23}"/>
          </ac:spMkLst>
        </pc:spChg>
        <pc:spChg chg="add mod">
          <ac:chgData name="Subhajit Sahu" userId="4f120548575355b2" providerId="Windows Live" clId="Web-{AD6C62EE-4646-4D07-B014-EB930E2FB240}" dt="2020-10-16T07:23:21.996" v="3189" actId="1076"/>
          <ac:spMkLst>
            <pc:docMk/>
            <pc:sldMk cId="3502660306" sldId="261"/>
            <ac:spMk id="5" creationId="{178E456A-B449-4F5E-A79A-F4EB6A57C851}"/>
          </ac:spMkLst>
        </pc:spChg>
        <pc:spChg chg="add del mod">
          <ac:chgData name="Subhajit Sahu" userId="4f120548575355b2" providerId="Windows Live" clId="Web-{AD6C62EE-4646-4D07-B014-EB930E2FB240}" dt="2020-10-16T04:49:47.696" v="1551"/>
          <ac:spMkLst>
            <pc:docMk/>
            <pc:sldMk cId="3502660306" sldId="261"/>
            <ac:spMk id="6" creationId="{6BD6F156-3036-4D38-8EC6-F0932E94B632}"/>
          </ac:spMkLst>
        </pc:spChg>
        <pc:spChg chg="add del mod">
          <ac:chgData name="Subhajit Sahu" userId="4f120548575355b2" providerId="Windows Live" clId="Web-{AD6C62EE-4646-4D07-B014-EB930E2FB240}" dt="2020-10-16T07:29:33.512" v="3269"/>
          <ac:spMkLst>
            <pc:docMk/>
            <pc:sldMk cId="3502660306" sldId="261"/>
            <ac:spMk id="6" creationId="{EA740B9C-1C80-4B97-B7C6-2A88BB402B4A}"/>
          </ac:spMkLst>
        </pc:spChg>
        <pc:spChg chg="add mod">
          <ac:chgData name="Subhajit Sahu" userId="4f120548575355b2" providerId="Windows Live" clId="Web-{AD6C62EE-4646-4D07-B014-EB930E2FB240}" dt="2020-10-16T04:51:51.056" v="1558" actId="20577"/>
          <ac:spMkLst>
            <pc:docMk/>
            <pc:sldMk cId="3502660306" sldId="261"/>
            <ac:spMk id="9" creationId="{0D76A335-0E15-4F77-BEAB-BFE147B29934}"/>
          </ac:spMkLst>
        </pc:spChg>
        <pc:spChg chg="add mod">
          <ac:chgData name="Subhajit Sahu" userId="4f120548575355b2" providerId="Windows Live" clId="Web-{AD6C62EE-4646-4D07-B014-EB930E2FB240}" dt="2020-10-16T07:34:36.087" v="3337" actId="1076"/>
          <ac:spMkLst>
            <pc:docMk/>
            <pc:sldMk cId="3502660306" sldId="261"/>
            <ac:spMk id="10" creationId="{B9B64EB6-9EC8-4C26-96FA-6EEE3E2DF190}"/>
          </ac:spMkLst>
        </pc:spChg>
        <pc:spChg chg="del">
          <ac:chgData name="Subhajit Sahu" userId="4f120548575355b2" providerId="Windows Live" clId="Web-{AD6C62EE-4646-4D07-B014-EB930E2FB240}" dt="2020-10-16T04:47:50.461" v="1545"/>
          <ac:spMkLst>
            <pc:docMk/>
            <pc:sldMk cId="3502660306" sldId="261"/>
            <ac:spMk id="14" creationId="{63374533-F54E-4DBF-BD44-5320A6CB4725}"/>
          </ac:spMkLst>
        </pc:spChg>
        <pc:spChg chg="add mod">
          <ac:chgData name="Subhajit Sahu" userId="4f120548575355b2" providerId="Windows Live" clId="Web-{AD6C62EE-4646-4D07-B014-EB930E2FB240}" dt="2020-10-16T06:58:31.479" v="2827" actId="14100"/>
          <ac:spMkLst>
            <pc:docMk/>
            <pc:sldMk cId="3502660306" sldId="261"/>
            <ac:spMk id="21" creationId="{5C369C3F-B934-404F-ACB8-45927B3C36DA}"/>
          </ac:spMkLst>
        </pc:spChg>
        <pc:spChg chg="add mod">
          <ac:chgData name="Subhajit Sahu" userId="4f120548575355b2" providerId="Windows Live" clId="Web-{AD6C62EE-4646-4D07-B014-EB930E2FB240}" dt="2020-10-16T05:05:19.915" v="1769" actId="1076"/>
          <ac:spMkLst>
            <pc:docMk/>
            <pc:sldMk cId="3502660306" sldId="261"/>
            <ac:spMk id="22" creationId="{EE6BF65F-2AA6-46D0-8A27-B70A445DA618}"/>
          </ac:spMkLst>
        </pc:spChg>
        <pc:spChg chg="add del mod">
          <ac:chgData name="Subhajit Sahu" userId="4f120548575355b2" providerId="Windows Live" clId="Web-{AD6C62EE-4646-4D07-B014-EB930E2FB240}" dt="2020-10-16T07:03:10.335" v="2960"/>
          <ac:spMkLst>
            <pc:docMk/>
            <pc:sldMk cId="3502660306" sldId="261"/>
            <ac:spMk id="23" creationId="{3C4E956C-5F38-4B48-8EF5-7D84CCCA6AA9}"/>
          </ac:spMkLst>
        </pc:spChg>
        <pc:spChg chg="add del mod">
          <ac:chgData name="Subhajit Sahu" userId="4f120548575355b2" providerId="Windows Live" clId="Web-{AD6C62EE-4646-4D07-B014-EB930E2FB240}" dt="2020-10-16T05:14:03.403" v="2099"/>
          <ac:spMkLst>
            <pc:docMk/>
            <pc:sldMk cId="3502660306" sldId="261"/>
            <ac:spMk id="23" creationId="{88C6D3AB-5458-4A1A-B530-E5F97A8A10F4}"/>
          </ac:spMkLst>
        </pc:spChg>
        <pc:spChg chg="add del mod">
          <ac:chgData name="Subhajit Sahu" userId="4f120548575355b2" providerId="Windows Live" clId="Web-{AD6C62EE-4646-4D07-B014-EB930E2FB240}" dt="2020-10-16T05:12:23.933" v="1951"/>
          <ac:spMkLst>
            <pc:docMk/>
            <pc:sldMk cId="3502660306" sldId="261"/>
            <ac:spMk id="24" creationId="{30DCE214-EA62-4659-99D6-953EA287E802}"/>
          </ac:spMkLst>
        </pc:spChg>
        <pc:spChg chg="add mod">
          <ac:chgData name="Subhajit Sahu" userId="4f120548575355b2" providerId="Windows Live" clId="Web-{AD6C62EE-4646-4D07-B014-EB930E2FB240}" dt="2020-10-16T07:34:54.994" v="3338" actId="20577"/>
          <ac:spMkLst>
            <pc:docMk/>
            <pc:sldMk cId="3502660306" sldId="261"/>
            <ac:spMk id="24" creationId="{DC95D754-BA6A-4775-AA00-E251299EB32C}"/>
          </ac:spMkLst>
        </pc:spChg>
        <pc:spChg chg="add del mod">
          <ac:chgData name="Subhajit Sahu" userId="4f120548575355b2" providerId="Windows Live" clId="Web-{AD6C62EE-4646-4D07-B014-EB930E2FB240}" dt="2020-10-16T06:54:41.157" v="2798"/>
          <ac:spMkLst>
            <pc:docMk/>
            <pc:sldMk cId="3502660306" sldId="261"/>
            <ac:spMk id="25" creationId="{F7EBE45E-0993-485E-BEB9-D2A1E46DCADA}"/>
          </ac:spMkLst>
        </pc:spChg>
        <pc:spChg chg="add del mod">
          <ac:chgData name="Subhajit Sahu" userId="4f120548575355b2" providerId="Windows Live" clId="Web-{AD6C62EE-4646-4D07-B014-EB930E2FB240}" dt="2020-10-16T05:27:49.844" v="2210"/>
          <ac:spMkLst>
            <pc:docMk/>
            <pc:sldMk cId="3502660306" sldId="261"/>
            <ac:spMk id="26" creationId="{9C2923EE-10F6-48A1-802E-83BC15647C2B}"/>
          </ac:spMkLst>
        </pc:spChg>
        <pc:spChg chg="add mod">
          <ac:chgData name="Subhajit Sahu" userId="4f120548575355b2" providerId="Windows Live" clId="Web-{AD6C62EE-4646-4D07-B014-EB930E2FB240}" dt="2020-10-16T05:48:49.695" v="2533" actId="1076"/>
          <ac:spMkLst>
            <pc:docMk/>
            <pc:sldMk cId="3502660306" sldId="261"/>
            <ac:spMk id="28" creationId="{EDE5640B-71A8-4D54-88F2-9FF7FFF8A366}"/>
          </ac:spMkLst>
        </pc:spChg>
        <pc:spChg chg="add mod">
          <ac:chgData name="Subhajit Sahu" userId="4f120548575355b2" providerId="Windows Live" clId="Web-{AD6C62EE-4646-4D07-B014-EB930E2FB240}" dt="2020-10-16T05:48:05.164" v="2512" actId="1076"/>
          <ac:spMkLst>
            <pc:docMk/>
            <pc:sldMk cId="3502660306" sldId="261"/>
            <ac:spMk id="32" creationId="{DF44AF0B-9144-4CF1-8ED8-FC2654898D12}"/>
          </ac:spMkLst>
        </pc:spChg>
        <pc:spChg chg="add mod">
          <ac:chgData name="Subhajit Sahu" userId="4f120548575355b2" providerId="Windows Live" clId="Web-{AD6C62EE-4646-4D07-B014-EB930E2FB240}" dt="2020-10-16T05:48:29.617" v="2532" actId="1076"/>
          <ac:spMkLst>
            <pc:docMk/>
            <pc:sldMk cId="3502660306" sldId="261"/>
            <ac:spMk id="33" creationId="{433FAD32-D285-470B-B6BF-9ECFA420DC6E}"/>
          </ac:spMkLst>
        </pc:spChg>
        <pc:spChg chg="add mod">
          <ac:chgData name="Subhajit Sahu" userId="4f120548575355b2" providerId="Windows Live" clId="Web-{AD6C62EE-4646-4D07-B014-EB930E2FB240}" dt="2020-10-16T05:53:57.040" v="2562" actId="1076"/>
          <ac:spMkLst>
            <pc:docMk/>
            <pc:sldMk cId="3502660306" sldId="261"/>
            <ac:spMk id="38" creationId="{426C712F-E114-405B-8D7B-E2A45D53AF1D}"/>
          </ac:spMkLst>
        </pc:spChg>
        <pc:spChg chg="add mod">
          <ac:chgData name="Subhajit Sahu" userId="4f120548575355b2" providerId="Windows Live" clId="Web-{AD6C62EE-4646-4D07-B014-EB930E2FB240}" dt="2020-10-16T05:56:06.057" v="2636" actId="1076"/>
          <ac:spMkLst>
            <pc:docMk/>
            <pc:sldMk cId="3502660306" sldId="261"/>
            <ac:spMk id="39" creationId="{96A3463C-DA0F-4A98-99DD-D24DB882771E}"/>
          </ac:spMkLst>
        </pc:spChg>
        <pc:graphicFrameChg chg="add del mod">
          <ac:chgData name="Subhajit Sahu" userId="4f120548575355b2" providerId="Windows Live" clId="Web-{AD6C62EE-4646-4D07-B014-EB930E2FB240}" dt="2020-10-16T04:51:54.447" v="1562"/>
          <ac:graphicFrameMkLst>
            <pc:docMk/>
            <pc:sldMk cId="3502660306" sldId="261"/>
            <ac:graphicFrameMk id="12" creationId="{4359D699-47A7-4D7D-9520-B2D57DCD0FC0}"/>
          </ac:graphicFrameMkLst>
        </pc:graphicFrameChg>
        <pc:graphicFrameChg chg="add del mod">
          <ac:chgData name="Subhajit Sahu" userId="4f120548575355b2" providerId="Windows Live" clId="Web-{AD6C62EE-4646-4D07-B014-EB930E2FB240}" dt="2020-10-16T04:51:59.275" v="1564"/>
          <ac:graphicFrameMkLst>
            <pc:docMk/>
            <pc:sldMk cId="3502660306" sldId="261"/>
            <ac:graphicFrameMk id="16" creationId="{E504E556-52F8-4AB0-928B-CFB76218B4BC}"/>
          </ac:graphicFrameMkLst>
        </pc:graphicFrameChg>
        <pc:graphicFrameChg chg="add mod modGraphic">
          <ac:chgData name="Subhajit Sahu" userId="4f120548575355b2" providerId="Windows Live" clId="Web-{AD6C62EE-4646-4D07-B014-EB930E2FB240}" dt="2020-10-16T05:00:40.090" v="1668"/>
          <ac:graphicFrameMkLst>
            <pc:docMk/>
            <pc:sldMk cId="3502660306" sldId="261"/>
            <ac:graphicFrameMk id="19" creationId="{526FEB1E-500C-48AC-B7E2-29D37645F232}"/>
          </ac:graphicFrameMkLst>
        </pc:graphicFrameChg>
        <pc:picChg chg="add mod">
          <ac:chgData name="Subhajit Sahu" userId="4f120548575355b2" providerId="Windows Live" clId="Web-{AD6C62EE-4646-4D07-B014-EB930E2FB240}" dt="2020-10-16T07:18:55.063" v="3086" actId="1076"/>
          <ac:picMkLst>
            <pc:docMk/>
            <pc:sldMk cId="3502660306" sldId="261"/>
            <ac:picMk id="3" creationId="{8249270B-413E-4F69-93DC-2CAA876AF055}"/>
          </ac:picMkLst>
        </pc:picChg>
        <pc:picChg chg="add mod ord">
          <ac:chgData name="Subhajit Sahu" userId="4f120548575355b2" providerId="Windows Live" clId="Web-{AD6C62EE-4646-4D07-B014-EB930E2FB240}" dt="2020-10-16T04:48:31.867" v="1548" actId="14100"/>
          <ac:picMkLst>
            <pc:docMk/>
            <pc:sldMk cId="3502660306" sldId="261"/>
            <ac:picMk id="4" creationId="{985E2574-E479-4ECD-8F10-5C3D70EA05E7}"/>
          </ac:picMkLst>
        </pc:picChg>
        <pc:picChg chg="add mod ord">
          <ac:chgData name="Subhajit Sahu" userId="4f120548575355b2" providerId="Windows Live" clId="Web-{AD6C62EE-4646-4D07-B014-EB930E2FB240}" dt="2020-10-16T04:49:53.915" v="1553" actId="14100"/>
          <ac:picMkLst>
            <pc:docMk/>
            <pc:sldMk cId="3502660306" sldId="261"/>
            <ac:picMk id="7" creationId="{88DD4FD0-25F3-494C-9C8F-AA7EB68392D3}"/>
          </ac:picMkLst>
        </pc:picChg>
        <pc:picChg chg="add mod">
          <ac:chgData name="Subhajit Sahu" userId="4f120548575355b2" providerId="Windows Live" clId="Web-{AD6C62EE-4646-4D07-B014-EB930E2FB240}" dt="2020-10-16T04:50:29.149" v="1556" actId="14100"/>
          <ac:picMkLst>
            <pc:docMk/>
            <pc:sldMk cId="3502660306" sldId="261"/>
            <ac:picMk id="8" creationId="{BF43AA80-84EF-4442-9B8B-0A56676832A2}"/>
          </ac:picMkLst>
        </pc:picChg>
        <pc:picChg chg="del">
          <ac:chgData name="Subhajit Sahu" userId="4f120548575355b2" providerId="Windows Live" clId="Web-{AD6C62EE-4646-4D07-B014-EB930E2FB240}" dt="2020-10-16T04:47:40.930" v="1544"/>
          <ac:picMkLst>
            <pc:docMk/>
            <pc:sldMk cId="3502660306" sldId="261"/>
            <ac:picMk id="10" creationId="{F0D39FCF-3A79-4A91-A14B-A43C51CD6741}"/>
          </ac:picMkLst>
        </pc:picChg>
        <pc:picChg chg="del">
          <ac:chgData name="Subhajit Sahu" userId="4f120548575355b2" providerId="Windows Live" clId="Web-{AD6C62EE-4646-4D07-B014-EB930E2FB240}" dt="2020-10-16T04:49:41.790" v="1549"/>
          <ac:picMkLst>
            <pc:docMk/>
            <pc:sldMk cId="3502660306" sldId="261"/>
            <ac:picMk id="15" creationId="{41F0F440-6895-463A-8905-30FE38015ACD}"/>
          </ac:picMkLst>
        </pc:picChg>
        <pc:picChg chg="del">
          <ac:chgData name="Subhajit Sahu" userId="4f120548575355b2" providerId="Windows Live" clId="Web-{AD6C62EE-4646-4D07-B014-EB930E2FB240}" dt="2020-10-16T04:49:44.899" v="1550"/>
          <ac:picMkLst>
            <pc:docMk/>
            <pc:sldMk cId="3502660306" sldId="261"/>
            <ac:picMk id="18" creationId="{52A2616A-FCCD-4820-9B59-78BC2C45D262}"/>
          </ac:picMkLst>
        </pc:picChg>
        <pc:picChg chg="add del mod">
          <ac:chgData name="Subhajit Sahu" userId="4f120548575355b2" providerId="Windows Live" clId="Web-{AD6C62EE-4646-4D07-B014-EB930E2FB240}" dt="2020-10-16T05:01:11.965" v="1673" actId="1076"/>
          <ac:picMkLst>
            <pc:docMk/>
            <pc:sldMk cId="3502660306" sldId="261"/>
            <ac:picMk id="20" creationId="{A929FAFA-2295-4A0A-AAF5-737CE38B4502}"/>
          </ac:picMkLst>
        </pc:picChg>
        <pc:picChg chg="add mod">
          <ac:chgData name="Subhajit Sahu" userId="4f120548575355b2" providerId="Windows Live" clId="Web-{AD6C62EE-4646-4D07-B014-EB930E2FB240}" dt="2020-10-16T05:42:00.287" v="2469" actId="14100"/>
          <ac:picMkLst>
            <pc:docMk/>
            <pc:sldMk cId="3502660306" sldId="261"/>
            <ac:picMk id="27" creationId="{44EE5A37-6827-4D47-BAFD-0EA31CBDF54A}"/>
          </ac:picMkLst>
        </pc:picChg>
        <pc:picChg chg="add mod">
          <ac:chgData name="Subhajit Sahu" userId="4f120548575355b2" providerId="Windows Live" clId="Web-{AD6C62EE-4646-4D07-B014-EB930E2FB240}" dt="2020-10-16T05:44:49.366" v="2484" actId="1076"/>
          <ac:picMkLst>
            <pc:docMk/>
            <pc:sldMk cId="3502660306" sldId="261"/>
            <ac:picMk id="29" creationId="{2023DADB-F4F6-40EC-8D2B-136ECDBF8320}"/>
          </ac:picMkLst>
        </pc:picChg>
        <pc:picChg chg="add del mod">
          <ac:chgData name="Subhajit Sahu" userId="4f120548575355b2" providerId="Windows Live" clId="Web-{AD6C62EE-4646-4D07-B014-EB930E2FB240}" dt="2020-10-16T05:45:25.507" v="2490"/>
          <ac:picMkLst>
            <pc:docMk/>
            <pc:sldMk cId="3502660306" sldId="261"/>
            <ac:picMk id="30" creationId="{44A3E1B1-68A4-4480-BF4E-7D3CDE3171CF}"/>
          </ac:picMkLst>
        </pc:picChg>
        <pc:picChg chg="add mod">
          <ac:chgData name="Subhajit Sahu" userId="4f120548575355b2" providerId="Windows Live" clId="Web-{AD6C62EE-4646-4D07-B014-EB930E2FB240}" dt="2020-10-16T05:46:18.944" v="2492" actId="1076"/>
          <ac:picMkLst>
            <pc:docMk/>
            <pc:sldMk cId="3502660306" sldId="261"/>
            <ac:picMk id="31" creationId="{B466451C-1F21-40FB-BD30-490026DDB004}"/>
          </ac:picMkLst>
        </pc:picChg>
        <pc:picChg chg="add del mod">
          <ac:chgData name="Subhajit Sahu" userId="4f120548575355b2" providerId="Windows Live" clId="Web-{AD6C62EE-4646-4D07-B014-EB930E2FB240}" dt="2020-10-16T05:49:57.352" v="2536"/>
          <ac:picMkLst>
            <pc:docMk/>
            <pc:sldMk cId="3502660306" sldId="261"/>
            <ac:picMk id="34" creationId="{734FFD42-8375-4543-97AA-CF084BDCA496}"/>
          </ac:picMkLst>
        </pc:picChg>
        <pc:picChg chg="add del mod">
          <ac:chgData name="Subhajit Sahu" userId="4f120548575355b2" providerId="Windows Live" clId="Web-{AD6C62EE-4646-4D07-B014-EB930E2FB240}" dt="2020-10-16T05:50:28.227" v="2539"/>
          <ac:picMkLst>
            <pc:docMk/>
            <pc:sldMk cId="3502660306" sldId="261"/>
            <ac:picMk id="35" creationId="{CF488D58-084F-42BC-87F9-D050BD44F77B}"/>
          </ac:picMkLst>
        </pc:picChg>
        <pc:picChg chg="add del mod">
          <ac:chgData name="Subhajit Sahu" userId="4f120548575355b2" providerId="Windows Live" clId="Web-{AD6C62EE-4646-4D07-B014-EB930E2FB240}" dt="2020-10-16T05:51:20.258" v="2542"/>
          <ac:picMkLst>
            <pc:docMk/>
            <pc:sldMk cId="3502660306" sldId="261"/>
            <ac:picMk id="36" creationId="{C37467C6-0B0E-4EDA-882D-F2DDF564371F}"/>
          </ac:picMkLst>
        </pc:picChg>
        <pc:picChg chg="add mod">
          <ac:chgData name="Subhajit Sahu" userId="4f120548575355b2" providerId="Windows Live" clId="Web-{AD6C62EE-4646-4D07-B014-EB930E2FB240}" dt="2020-10-16T05:52:05.899" v="2544" actId="1076"/>
          <ac:picMkLst>
            <pc:docMk/>
            <pc:sldMk cId="3502660306" sldId="261"/>
            <ac:picMk id="37" creationId="{11F6CCE5-F874-4A61-B104-086DAE9558D4}"/>
          </ac:picMkLst>
        </pc:picChg>
      </pc:sldChg>
      <pc:sldChg chg="addSp delSp modSp add ord replId">
        <pc:chgData name="Subhajit Sahu" userId="4f120548575355b2" providerId="Windows Live" clId="Web-{AD6C62EE-4646-4D07-B014-EB930E2FB240}" dt="2020-10-16T08:42:16.065" v="4181" actId="20577"/>
        <pc:sldMkLst>
          <pc:docMk/>
          <pc:sldMk cId="975737426" sldId="262"/>
        </pc:sldMkLst>
        <pc:spChg chg="add mod">
          <ac:chgData name="Subhajit Sahu" userId="4f120548575355b2" providerId="Windows Live" clId="Web-{AD6C62EE-4646-4D07-B014-EB930E2FB240}" dt="2020-10-16T08:29:50.342" v="3943" actId="1076"/>
          <ac:spMkLst>
            <pc:docMk/>
            <pc:sldMk cId="975737426" sldId="262"/>
            <ac:spMk id="2" creationId="{4AB6CFDE-05CA-43DD-BDAD-9AAEEF82430A}"/>
          </ac:spMkLst>
        </pc:spChg>
        <pc:spChg chg="add del mod">
          <ac:chgData name="Subhajit Sahu" userId="4f120548575355b2" providerId="Windows Live" clId="Web-{AD6C62EE-4646-4D07-B014-EB930E2FB240}" dt="2020-10-16T06:42:40.345" v="2640"/>
          <ac:spMkLst>
            <pc:docMk/>
            <pc:sldMk cId="975737426" sldId="262"/>
            <ac:spMk id="3" creationId="{F2672BCE-E572-49A3-BE48-AEB0781C7532}"/>
          </ac:spMkLst>
        </pc:spChg>
        <pc:spChg chg="add del mod">
          <ac:chgData name="Subhajit Sahu" userId="4f120548575355b2" providerId="Windows Live" clId="Web-{AD6C62EE-4646-4D07-B014-EB930E2FB240}" dt="2020-10-16T06:45:29.415" v="2672"/>
          <ac:spMkLst>
            <pc:docMk/>
            <pc:sldMk cId="975737426" sldId="262"/>
            <ac:spMk id="6" creationId="{7A3AA31B-BDD8-4605-89C9-A167E1D4C5E3}"/>
          </ac:spMkLst>
        </pc:spChg>
        <pc:spChg chg="add mod">
          <ac:chgData name="Subhajit Sahu" userId="4f120548575355b2" providerId="Windows Live" clId="Web-{AD6C62EE-4646-4D07-B014-EB930E2FB240}" dt="2020-10-16T08:42:16.065" v="4181" actId="20577"/>
          <ac:spMkLst>
            <pc:docMk/>
            <pc:sldMk cId="975737426" sldId="262"/>
            <ac:spMk id="7" creationId="{C2BFD43D-5B6B-4187-A3BD-40F194CC9637}"/>
          </ac:spMkLst>
        </pc:spChg>
        <pc:spChg chg="add del mod">
          <ac:chgData name="Subhajit Sahu" userId="4f120548575355b2" providerId="Windows Live" clId="Web-{AD6C62EE-4646-4D07-B014-EB930E2FB240}" dt="2020-10-16T06:48:19.141" v="2722"/>
          <ac:spMkLst>
            <pc:docMk/>
            <pc:sldMk cId="975737426" sldId="262"/>
            <ac:spMk id="8" creationId="{0DB3E585-251E-47D9-88EC-00FBC9BED91C}"/>
          </ac:spMkLst>
        </pc:spChg>
        <pc:spChg chg="add del mod">
          <ac:chgData name="Subhajit Sahu" userId="4f120548575355b2" providerId="Windows Live" clId="Web-{AD6C62EE-4646-4D07-B014-EB930E2FB240}" dt="2020-10-16T07:38:07.315" v="3347"/>
          <ac:spMkLst>
            <pc:docMk/>
            <pc:sldMk cId="975737426" sldId="262"/>
            <ac:spMk id="11" creationId="{EF0037DC-5556-4A91-AFC7-1DDA64841A80}"/>
          </ac:spMkLst>
        </pc:spChg>
        <pc:spChg chg="add del mod">
          <ac:chgData name="Subhajit Sahu" userId="4f120548575355b2" providerId="Windows Live" clId="Web-{AD6C62EE-4646-4D07-B014-EB930E2FB240}" dt="2020-10-16T07:38:43.551" v="3359"/>
          <ac:spMkLst>
            <pc:docMk/>
            <pc:sldMk cId="975737426" sldId="262"/>
            <ac:spMk id="13" creationId="{39B9F926-1181-4D1E-9EC8-366A761F7C43}"/>
          </ac:spMkLst>
        </pc:spChg>
        <pc:spChg chg="del mod">
          <ac:chgData name="Subhajit Sahu" userId="4f120548575355b2" providerId="Windows Live" clId="Web-{AD6C62EE-4646-4D07-B014-EB930E2FB240}" dt="2020-10-16T07:38:16.347" v="3354"/>
          <ac:spMkLst>
            <pc:docMk/>
            <pc:sldMk cId="975737426" sldId="262"/>
            <ac:spMk id="14" creationId="{63374533-F54E-4DBF-BD44-5320A6CB4725}"/>
          </ac:spMkLst>
        </pc:spChg>
        <pc:spChg chg="add del mod">
          <ac:chgData name="Subhajit Sahu" userId="4f120548575355b2" providerId="Windows Live" clId="Web-{AD6C62EE-4646-4D07-B014-EB930E2FB240}" dt="2020-10-16T07:38:12.800" v="3352"/>
          <ac:spMkLst>
            <pc:docMk/>
            <pc:sldMk cId="975737426" sldId="262"/>
            <ac:spMk id="16" creationId="{E71B388C-AD00-45F0-ABBE-6E22A7F3462A}"/>
          </ac:spMkLst>
        </pc:spChg>
        <pc:spChg chg="add del mod">
          <ac:chgData name="Subhajit Sahu" userId="4f120548575355b2" providerId="Windows Live" clId="Web-{AD6C62EE-4646-4D07-B014-EB930E2FB240}" dt="2020-10-16T07:38:11.768" v="3351"/>
          <ac:spMkLst>
            <pc:docMk/>
            <pc:sldMk cId="975737426" sldId="262"/>
            <ac:spMk id="17" creationId="{77B40754-A6CF-476A-95A8-4D5938DC5D77}"/>
          </ac:spMkLst>
        </pc:spChg>
        <pc:spChg chg="add del mod ord">
          <ac:chgData name="Subhajit Sahu" userId="4f120548575355b2" providerId="Windows Live" clId="Web-{AD6C62EE-4646-4D07-B014-EB930E2FB240}" dt="2020-10-16T07:38:48.801" v="3362"/>
          <ac:spMkLst>
            <pc:docMk/>
            <pc:sldMk cId="975737426" sldId="262"/>
            <ac:spMk id="19" creationId="{EB9E8E12-2FDF-4DD7-833F-D5D33395A64B}"/>
          </ac:spMkLst>
        </pc:spChg>
        <pc:spChg chg="add del mod">
          <ac:chgData name="Subhajit Sahu" userId="4f120548575355b2" providerId="Windows Live" clId="Web-{AD6C62EE-4646-4D07-B014-EB930E2FB240}" dt="2020-10-16T07:38:14.612" v="3353"/>
          <ac:spMkLst>
            <pc:docMk/>
            <pc:sldMk cId="975737426" sldId="262"/>
            <ac:spMk id="20" creationId="{6EB7503A-1712-474F-8EFC-4426A5451807}"/>
          </ac:spMkLst>
        </pc:spChg>
        <pc:spChg chg="del">
          <ac:chgData name="Subhajit Sahu" userId="4f120548575355b2" providerId="Windows Live" clId="Web-{AD6C62EE-4646-4D07-B014-EB930E2FB240}" dt="2020-10-16T06:43:49.489" v="2659"/>
          <ac:spMkLst>
            <pc:docMk/>
            <pc:sldMk cId="975737426" sldId="262"/>
            <ac:spMk id="21" creationId="{100B4F94-357F-4BA5-B01F-B8D682712D32}"/>
          </ac:spMkLst>
        </pc:spChg>
        <pc:spChg chg="add del mod">
          <ac:chgData name="Subhajit Sahu" userId="4f120548575355b2" providerId="Windows Live" clId="Web-{AD6C62EE-4646-4D07-B014-EB930E2FB240}" dt="2020-10-16T07:38:42.551" v="3358"/>
          <ac:spMkLst>
            <pc:docMk/>
            <pc:sldMk cId="975737426" sldId="262"/>
            <ac:spMk id="23" creationId="{4643B803-E088-4A50-92D1-BC2B4117B56B}"/>
          </ac:spMkLst>
        </pc:spChg>
        <pc:spChg chg="add del mod">
          <ac:chgData name="Subhajit Sahu" userId="4f120548575355b2" providerId="Windows Live" clId="Web-{AD6C62EE-4646-4D07-B014-EB930E2FB240}" dt="2020-10-16T07:39:32.850" v="3365"/>
          <ac:spMkLst>
            <pc:docMk/>
            <pc:sldMk cId="975737426" sldId="262"/>
            <ac:spMk id="25" creationId="{2DB739D8-3E97-4C0A-8A99-B8A2835781A8}"/>
          </ac:spMkLst>
        </pc:spChg>
        <pc:spChg chg="add mod">
          <ac:chgData name="Subhajit Sahu" userId="4f120548575355b2" providerId="Windows Live" clId="Web-{AD6C62EE-4646-4D07-B014-EB930E2FB240}" dt="2020-10-16T07:57:29.521" v="3725" actId="1076"/>
          <ac:spMkLst>
            <pc:docMk/>
            <pc:sldMk cId="975737426" sldId="262"/>
            <ac:spMk id="27" creationId="{D9B0247D-A7DB-4754-B721-D0D18327EF7C}"/>
          </ac:spMkLst>
        </pc:spChg>
        <pc:spChg chg="add mod">
          <ac:chgData name="Subhajit Sahu" userId="4f120548575355b2" providerId="Windows Live" clId="Web-{AD6C62EE-4646-4D07-B014-EB930E2FB240}" dt="2020-10-16T07:57:29.521" v="3726" actId="1076"/>
          <ac:spMkLst>
            <pc:docMk/>
            <pc:sldMk cId="975737426" sldId="262"/>
            <ac:spMk id="28" creationId="{583E3014-DB06-4DC8-915C-291434A665AA}"/>
          </ac:spMkLst>
        </pc:spChg>
        <pc:spChg chg="add mod">
          <ac:chgData name="Subhajit Sahu" userId="4f120548575355b2" providerId="Windows Live" clId="Web-{AD6C62EE-4646-4D07-B014-EB930E2FB240}" dt="2020-10-16T07:57:29.537" v="3728" actId="1076"/>
          <ac:spMkLst>
            <pc:docMk/>
            <pc:sldMk cId="975737426" sldId="262"/>
            <ac:spMk id="30" creationId="{0A5F181C-EE09-477A-A473-0CF4E8D36F24}"/>
          </ac:spMkLst>
        </pc:spChg>
        <pc:spChg chg="add mod">
          <ac:chgData name="Subhajit Sahu" userId="4f120548575355b2" providerId="Windows Live" clId="Web-{AD6C62EE-4646-4D07-B014-EB930E2FB240}" dt="2020-10-16T08:09:38.380" v="3891" actId="1076"/>
          <ac:spMkLst>
            <pc:docMk/>
            <pc:sldMk cId="975737426" sldId="262"/>
            <ac:spMk id="32" creationId="{C490793D-A048-443D-AD27-F356970F38D5}"/>
          </ac:spMkLst>
        </pc:spChg>
        <pc:spChg chg="add mod">
          <ac:chgData name="Subhajit Sahu" userId="4f120548575355b2" providerId="Windows Live" clId="Web-{AD6C62EE-4646-4D07-B014-EB930E2FB240}" dt="2020-10-16T07:57:29.599" v="3732" actId="1076"/>
          <ac:spMkLst>
            <pc:docMk/>
            <pc:sldMk cId="975737426" sldId="262"/>
            <ac:spMk id="34" creationId="{24CCC879-50B9-4D17-A621-EE7DB40AD148}"/>
          </ac:spMkLst>
        </pc:spChg>
        <pc:spChg chg="add mod">
          <ac:chgData name="Subhajit Sahu" userId="4f120548575355b2" providerId="Windows Live" clId="Web-{AD6C62EE-4646-4D07-B014-EB930E2FB240}" dt="2020-10-16T08:37:14.616" v="3962" actId="1076"/>
          <ac:spMkLst>
            <pc:docMk/>
            <pc:sldMk cId="975737426" sldId="262"/>
            <ac:spMk id="38" creationId="{9C5BF03E-89C0-45D8-AED9-9DA76C527D08}"/>
          </ac:spMkLst>
        </pc:spChg>
        <pc:spChg chg="add mod">
          <ac:chgData name="Subhajit Sahu" userId="4f120548575355b2" providerId="Windows Live" clId="Web-{AD6C62EE-4646-4D07-B014-EB930E2FB240}" dt="2020-10-16T08:37:14.625" v="3963" actId="1076"/>
          <ac:spMkLst>
            <pc:docMk/>
            <pc:sldMk cId="975737426" sldId="262"/>
            <ac:spMk id="39" creationId="{B2E01BF4-B24F-4A3D-8536-196196C1433E}"/>
          </ac:spMkLst>
        </pc:spChg>
        <pc:spChg chg="add mod">
          <ac:chgData name="Subhajit Sahu" userId="4f120548575355b2" providerId="Windows Live" clId="Web-{AD6C62EE-4646-4D07-B014-EB930E2FB240}" dt="2020-10-16T08:37:14.635" v="3964" actId="1076"/>
          <ac:spMkLst>
            <pc:docMk/>
            <pc:sldMk cId="975737426" sldId="262"/>
            <ac:spMk id="40" creationId="{0942EE9E-0459-4CC9-B4A1-46366C3AF053}"/>
          </ac:spMkLst>
        </pc:spChg>
        <pc:spChg chg="add mod">
          <ac:chgData name="Subhajit Sahu" userId="4f120548575355b2" providerId="Windows Live" clId="Web-{AD6C62EE-4646-4D07-B014-EB930E2FB240}" dt="2020-10-16T08:09:51.131" v="3893" actId="1076"/>
          <ac:spMkLst>
            <pc:docMk/>
            <pc:sldMk cId="975737426" sldId="262"/>
            <ac:spMk id="42" creationId="{ECCD2FD5-08BB-4E2C-AADD-06338AE4A90C}"/>
          </ac:spMkLst>
        </pc:spChg>
        <pc:picChg chg="add mod">
          <ac:chgData name="Subhajit Sahu" userId="4f120548575355b2" providerId="Windows Live" clId="Web-{AD6C62EE-4646-4D07-B014-EB930E2FB240}" dt="2020-10-16T08:31:15.273" v="3946" actId="14100"/>
          <ac:picMkLst>
            <pc:docMk/>
            <pc:sldMk cId="975737426" sldId="262"/>
            <ac:picMk id="3" creationId="{46AEEBF5-16B1-432D-84EE-CF5E4C2A957B}"/>
          </ac:picMkLst>
        </pc:picChg>
        <pc:picChg chg="add del mod ord">
          <ac:chgData name="Subhajit Sahu" userId="4f120548575355b2" providerId="Windows Live" clId="Web-{AD6C62EE-4646-4D07-B014-EB930E2FB240}" dt="2020-10-16T07:57:29.505" v="3723" actId="1076"/>
          <ac:picMkLst>
            <pc:docMk/>
            <pc:sldMk cId="975737426" sldId="262"/>
            <ac:picMk id="4" creationId="{7E16227A-9BD1-4E26-A177-35BF6AFD3C36}"/>
          </ac:picMkLst>
        </pc:picChg>
        <pc:picChg chg="add mod">
          <ac:chgData name="Subhajit Sahu" userId="4f120548575355b2" providerId="Windows Live" clId="Web-{AD6C62EE-4646-4D07-B014-EB930E2FB240}" dt="2020-10-16T08:32:19.119" v="3949" actId="14100"/>
          <ac:picMkLst>
            <pc:docMk/>
            <pc:sldMk cId="975737426" sldId="262"/>
            <ac:picMk id="5" creationId="{4B6A6A23-FBB1-404A-BA68-D9D7D3AB7312}"/>
          </ac:picMkLst>
        </pc:picChg>
        <pc:picChg chg="add mod">
          <ac:chgData name="Subhajit Sahu" userId="4f120548575355b2" providerId="Windows Live" clId="Web-{AD6C62EE-4646-4D07-B014-EB930E2FB240}" dt="2020-10-16T08:33:55.946" v="3958" actId="1076"/>
          <ac:picMkLst>
            <pc:docMk/>
            <pc:sldMk cId="975737426" sldId="262"/>
            <ac:picMk id="6" creationId="{A5DDBE41-EF04-4DD2-9060-BA996F32DEDF}"/>
          </ac:picMkLst>
        </pc:picChg>
        <pc:picChg chg="add del mod ord">
          <ac:chgData name="Subhajit Sahu" userId="4f120548575355b2" providerId="Windows Live" clId="Web-{AD6C62EE-4646-4D07-B014-EB930E2FB240}" dt="2020-10-16T07:38:46.786" v="3361"/>
          <ac:picMkLst>
            <pc:docMk/>
            <pc:sldMk cId="975737426" sldId="262"/>
            <ac:picMk id="7" creationId="{EC7053E8-084D-4ED1-8678-E12D301BB882}"/>
          </ac:picMkLst>
        </pc:picChg>
        <pc:picChg chg="del">
          <ac:chgData name="Subhajit Sahu" userId="4f120548575355b2" providerId="Windows Live" clId="Web-{AD6C62EE-4646-4D07-B014-EB930E2FB240}" dt="2020-10-16T06:42:37.204" v="2639"/>
          <ac:picMkLst>
            <pc:docMk/>
            <pc:sldMk cId="975737426" sldId="262"/>
            <ac:picMk id="10" creationId="{F0D39FCF-3A79-4A91-A14B-A43C51CD6741}"/>
          </ac:picMkLst>
        </pc:picChg>
        <pc:picChg chg="del">
          <ac:chgData name="Subhajit Sahu" userId="4f120548575355b2" providerId="Windows Live" clId="Web-{AD6C62EE-4646-4D07-B014-EB930E2FB240}" dt="2020-10-16T06:45:28.415" v="2671"/>
          <ac:picMkLst>
            <pc:docMk/>
            <pc:sldMk cId="975737426" sldId="262"/>
            <ac:picMk id="15" creationId="{41F0F440-6895-463A-8905-30FE38015ACD}"/>
          </ac:picMkLst>
        </pc:picChg>
        <pc:picChg chg="del">
          <ac:chgData name="Subhajit Sahu" userId="4f120548575355b2" providerId="Windows Live" clId="Web-{AD6C62EE-4646-4D07-B014-EB930E2FB240}" dt="2020-10-16T06:50:31.896" v="2764"/>
          <ac:picMkLst>
            <pc:docMk/>
            <pc:sldMk cId="975737426" sldId="262"/>
            <ac:picMk id="18" creationId="{52A2616A-FCCD-4820-9B59-78BC2C45D262}"/>
          </ac:picMkLst>
        </pc:picChg>
        <pc:picChg chg="add mod ord">
          <ac:chgData name="Subhajit Sahu" userId="4f120548575355b2" providerId="Windows Live" clId="Web-{AD6C62EE-4646-4D07-B014-EB930E2FB240}" dt="2020-10-16T07:57:29.505" v="3724" actId="1076"/>
          <ac:picMkLst>
            <pc:docMk/>
            <pc:sldMk cId="975737426" sldId="262"/>
            <ac:picMk id="26" creationId="{7B45639B-5AB0-42D5-97D2-58B1706665B3}"/>
          </ac:picMkLst>
        </pc:picChg>
        <pc:picChg chg="add mod">
          <ac:chgData name="Subhajit Sahu" userId="4f120548575355b2" providerId="Windows Live" clId="Web-{AD6C62EE-4646-4D07-B014-EB930E2FB240}" dt="2020-10-16T07:57:29.537" v="3727" actId="1076"/>
          <ac:picMkLst>
            <pc:docMk/>
            <pc:sldMk cId="975737426" sldId="262"/>
            <ac:picMk id="29" creationId="{88C19868-E631-4E6D-8713-BBBA4BDD15C6}"/>
          </ac:picMkLst>
        </pc:picChg>
        <pc:picChg chg="add mod">
          <ac:chgData name="Subhajit Sahu" userId="4f120548575355b2" providerId="Windows Live" clId="Web-{AD6C62EE-4646-4D07-B014-EB930E2FB240}" dt="2020-10-16T08:09:32.349" v="3890" actId="1076"/>
          <ac:picMkLst>
            <pc:docMk/>
            <pc:sldMk cId="975737426" sldId="262"/>
            <ac:picMk id="31" creationId="{1A88A8FB-5118-4BAB-8B5A-58E975E09D57}"/>
          </ac:picMkLst>
        </pc:picChg>
        <pc:picChg chg="add mod">
          <ac:chgData name="Subhajit Sahu" userId="4f120548575355b2" providerId="Windows Live" clId="Web-{AD6C62EE-4646-4D07-B014-EB930E2FB240}" dt="2020-10-16T07:57:29.584" v="3731" actId="1076"/>
          <ac:picMkLst>
            <pc:docMk/>
            <pc:sldMk cId="975737426" sldId="262"/>
            <ac:picMk id="33" creationId="{DD944AC1-A511-4088-8424-FE938290D73D}"/>
          </ac:picMkLst>
        </pc:picChg>
        <pc:picChg chg="add mod">
          <ac:chgData name="Subhajit Sahu" userId="4f120548575355b2" providerId="Windows Live" clId="Web-{AD6C62EE-4646-4D07-B014-EB930E2FB240}" dt="2020-10-16T08:37:14.587" v="3959" actId="1076"/>
          <ac:picMkLst>
            <pc:docMk/>
            <pc:sldMk cId="975737426" sldId="262"/>
            <ac:picMk id="35" creationId="{601F211A-F19B-47FA-BE29-695B76E1667E}"/>
          </ac:picMkLst>
        </pc:picChg>
        <pc:picChg chg="add mod">
          <ac:chgData name="Subhajit Sahu" userId="4f120548575355b2" providerId="Windows Live" clId="Web-{AD6C62EE-4646-4D07-B014-EB930E2FB240}" dt="2020-10-16T08:37:14.597" v="3960" actId="1076"/>
          <ac:picMkLst>
            <pc:docMk/>
            <pc:sldMk cId="975737426" sldId="262"/>
            <ac:picMk id="36" creationId="{67FCA3CD-A52E-42C2-A5FD-A50A5571CAF0}"/>
          </ac:picMkLst>
        </pc:picChg>
        <pc:picChg chg="add mod">
          <ac:chgData name="Subhajit Sahu" userId="4f120548575355b2" providerId="Windows Live" clId="Web-{AD6C62EE-4646-4D07-B014-EB930E2FB240}" dt="2020-10-16T08:37:14.607" v="3961" actId="1076"/>
          <ac:picMkLst>
            <pc:docMk/>
            <pc:sldMk cId="975737426" sldId="262"/>
            <ac:picMk id="37" creationId="{54630BC7-9190-4EA8-A98E-358D66AFF712}"/>
          </ac:picMkLst>
        </pc:picChg>
        <pc:picChg chg="add mod">
          <ac:chgData name="Subhajit Sahu" userId="4f120548575355b2" providerId="Windows Live" clId="Web-{AD6C62EE-4646-4D07-B014-EB930E2FB240}" dt="2020-10-16T08:09:43.568" v="3892" actId="1076"/>
          <ac:picMkLst>
            <pc:docMk/>
            <pc:sldMk cId="975737426" sldId="262"/>
            <ac:picMk id="41" creationId="{B01AEE95-4114-4B86-8C4C-A4E1EB9F5706}"/>
          </ac:picMkLst>
        </pc:picChg>
        <pc:picChg chg="add mod">
          <ac:chgData name="Subhajit Sahu" userId="4f120548575355b2" providerId="Windows Live" clId="Web-{AD6C62EE-4646-4D07-B014-EB930E2FB240}" dt="2020-10-16T08:12:09.730" v="3930" actId="1076"/>
          <ac:picMkLst>
            <pc:docMk/>
            <pc:sldMk cId="975737426" sldId="262"/>
            <ac:picMk id="43" creationId="{76F8E904-7006-428F-AA77-32AC36A83C13}"/>
          </ac:picMkLst>
        </pc:picChg>
      </pc:sldChg>
      <pc:sldChg chg="addSp delSp modSp add ord replId">
        <pc:chgData name="Subhajit Sahu" userId="4f120548575355b2" providerId="Windows Live" clId="Web-{AD6C62EE-4646-4D07-B014-EB930E2FB240}" dt="2020-10-16T08:43:05.003" v="4190"/>
        <pc:sldMkLst>
          <pc:docMk/>
          <pc:sldMk cId="3913733014" sldId="263"/>
        </pc:sldMkLst>
        <pc:spChg chg="add mod">
          <ac:chgData name="Subhajit Sahu" userId="4f120548575355b2" providerId="Windows Live" clId="Web-{AD6C62EE-4646-4D07-B014-EB930E2FB240}" dt="2020-10-16T08:43:05.003" v="4190"/>
          <ac:spMkLst>
            <pc:docMk/>
            <pc:sldMk cId="3913733014" sldId="263"/>
            <ac:spMk id="4" creationId="{B06B0F84-5E6F-435D-A61E-CD2CC60381B5}"/>
          </ac:spMkLst>
        </pc:spChg>
        <pc:spChg chg="del">
          <ac:chgData name="Subhajit Sahu" userId="4f120548575355b2" providerId="Windows Live" clId="Web-{AD6C62EE-4646-4D07-B014-EB930E2FB240}" dt="2020-10-16T08:43:00.862" v="4188"/>
          <ac:spMkLst>
            <pc:docMk/>
            <pc:sldMk cId="3913733014" sldId="263"/>
            <ac:spMk id="14" creationId="{63374533-F54E-4DBF-BD44-5320A6CB4725}"/>
          </ac:spMkLst>
        </pc:spChg>
        <pc:spChg chg="del">
          <ac:chgData name="Subhajit Sahu" userId="4f120548575355b2" providerId="Windows Live" clId="Web-{AD6C62EE-4646-4D07-B014-EB930E2FB240}" dt="2020-10-16T08:42:56.909" v="4186"/>
          <ac:spMkLst>
            <pc:docMk/>
            <pc:sldMk cId="3913733014" sldId="263"/>
            <ac:spMk id="19" creationId="{EB9E8E12-2FDF-4DD7-833F-D5D33395A64B}"/>
          </ac:spMkLst>
        </pc:spChg>
        <pc:spChg chg="del">
          <ac:chgData name="Subhajit Sahu" userId="4f120548575355b2" providerId="Windows Live" clId="Web-{AD6C62EE-4646-4D07-B014-EB930E2FB240}" dt="2020-10-16T08:42:58.643" v="4187"/>
          <ac:spMkLst>
            <pc:docMk/>
            <pc:sldMk cId="3913733014" sldId="263"/>
            <ac:spMk id="21" creationId="{100B4F94-357F-4BA5-B01F-B8D682712D32}"/>
          </ac:spMkLst>
        </pc:spChg>
        <pc:picChg chg="del">
          <ac:chgData name="Subhajit Sahu" userId="4f120548575355b2" providerId="Windows Live" clId="Web-{AD6C62EE-4646-4D07-B014-EB930E2FB240}" dt="2020-10-16T08:43:01.815" v="4189"/>
          <ac:picMkLst>
            <pc:docMk/>
            <pc:sldMk cId="3913733014" sldId="263"/>
            <ac:picMk id="3" creationId="{4C9F2347-3D62-4DCF-8877-19C0302DF450}"/>
          </ac:picMkLst>
        </pc:picChg>
        <pc:picChg chg="del">
          <ac:chgData name="Subhajit Sahu" userId="4f120548575355b2" providerId="Windows Live" clId="Web-{AD6C62EE-4646-4D07-B014-EB930E2FB240}" dt="2020-10-16T08:43:05.003" v="4190"/>
          <ac:picMkLst>
            <pc:docMk/>
            <pc:sldMk cId="3913733014" sldId="263"/>
            <ac:picMk id="10" creationId="{F0D39FCF-3A79-4A91-A14B-A43C51CD67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1F34-4CD2-47F6-9A0D-0EF8F05F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Hong Kong Flu (US, winter 1969-69)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E82EA0B-B5A1-4DF3-AD3F-510F0C16C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329"/>
            <a:ext cx="10515600" cy="41059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6D729-3389-49C3-A6AE-6BC5806F3926}"/>
              </a:ext>
            </a:extLst>
          </p:cNvPr>
          <p:cNvSpPr txBox="1"/>
          <p:nvPr/>
        </p:nvSpPr>
        <p:spPr>
          <a:xfrm>
            <a:off x="8335241" y="1944831"/>
            <a:ext cx="2301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New York 7.9M : CDC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F874E-7601-4A5B-8FC5-EA95AD2D6D2B}"/>
              </a:ext>
            </a:extLst>
          </p:cNvPr>
          <p:cNvSpPr txBox="1"/>
          <p:nvPr/>
        </p:nvSpPr>
        <p:spPr>
          <a:xfrm>
            <a:off x="840798" y="1412298"/>
            <a:ext cx="51504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virulent new strain of </a:t>
            </a:r>
            <a:r>
              <a:rPr lang="en-US" sz="1200" dirty="0">
                <a:highlight>
                  <a:srgbClr val="FFFF00"/>
                </a:highlight>
                <a:ea typeface="+mn-lt"/>
                <a:cs typeface="+mn-lt"/>
              </a:rPr>
              <a:t>influenza</a:t>
            </a:r>
            <a:r>
              <a:rPr lang="en-US" sz="1200" dirty="0">
                <a:ea typeface="+mn-lt"/>
                <a:cs typeface="+mn-lt"/>
              </a:rPr>
              <a:t>, named </a:t>
            </a:r>
            <a:r>
              <a:rPr lang="en-US" sz="1200" i="1" dirty="0">
                <a:ea typeface="+mn-lt"/>
                <a:cs typeface="+mn-lt"/>
              </a:rPr>
              <a:t>Hong Kong flu</a:t>
            </a:r>
            <a:r>
              <a:rPr lang="en-US" sz="1200" dirty="0">
                <a:ea typeface="+mn-lt"/>
                <a:cs typeface="+mn-lt"/>
              </a:rPr>
              <a:t> for its place of discovery</a:t>
            </a:r>
            <a:endParaRPr lang="en-US" sz="12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3995-BB79-4001-B212-53652E67A62A}"/>
              </a:ext>
            </a:extLst>
          </p:cNvPr>
          <p:cNvSpPr txBox="1"/>
          <p:nvPr/>
        </p:nvSpPr>
        <p:spPr>
          <a:xfrm>
            <a:off x="845127" y="5512377"/>
            <a:ext cx="3375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new cases  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∝ 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deaths 3 weeks ago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83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41F0F440-6895-463A-8905-30FE38015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4269" y="1639"/>
            <a:ext cx="6099463" cy="2951059"/>
          </a:xfr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F0D39FCF-3A79-4A91-A14B-A43C51CD67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1197" y="-1443"/>
            <a:ext cx="6098393" cy="583204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374533-F54E-4DBF-BD44-5320A6CB4725}"/>
              </a:ext>
            </a:extLst>
          </p:cNvPr>
          <p:cNvSpPr txBox="1"/>
          <p:nvPr/>
        </p:nvSpPr>
        <p:spPr>
          <a:xfrm>
            <a:off x="308264" y="550371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∴</a:t>
            </a:r>
            <a:r>
              <a:rPr lang="en-US" dirty="0">
                <a:latin typeface="Consolas"/>
              </a:rPr>
              <a:t> </a:t>
            </a:r>
            <a:r>
              <a:rPr lang="en-US" dirty="0">
                <a:highlight>
                  <a:srgbClr val="FFFF00"/>
                </a:highlight>
                <a:latin typeface="Consolas"/>
              </a:rPr>
              <a:t>s(t) is decreasing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18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52A2616A-FCCD-4820-9B59-78BC2C45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36" y="2914353"/>
            <a:ext cx="6102927" cy="37136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E8E12-2FDF-4DD7-833F-D5D33395A64B}"/>
              </a:ext>
            </a:extLst>
          </p:cNvPr>
          <p:cNvSpPr txBox="1"/>
          <p:nvPr/>
        </p:nvSpPr>
        <p:spPr>
          <a:xfrm>
            <a:off x="1286741" y="1988127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onsolas"/>
              </a:rPr>
              <a:t>active cases</a:t>
            </a:r>
            <a:endParaRPr lang="en-US" sz="1100" dirty="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B4F94-357F-4BA5-B01F-B8D682712D32}"/>
              </a:ext>
            </a:extLst>
          </p:cNvPr>
          <p:cNvSpPr txBox="1"/>
          <p:nvPr/>
        </p:nvSpPr>
        <p:spPr>
          <a:xfrm>
            <a:off x="1286740" y="2550967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onsolas"/>
              </a:rPr>
              <a:t>total – active cases</a:t>
            </a:r>
            <a:endParaRPr lang="en-US" sz="1100" dirty="0">
              <a:cs typeface="Calibri"/>
            </a:endParaRPr>
          </a:p>
        </p:txBody>
      </p:sp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4C9F2347-3D62-4DCF-8877-19C0302DF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68" y="6039175"/>
            <a:ext cx="5193722" cy="6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85E2574-E479-4ECD-8F10-5C3D70EA05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732" y="-744"/>
            <a:ext cx="6099463" cy="3510008"/>
          </a:xfr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8DD4FD0-25F3-494C-9C8F-AA7EB6839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4268" y="-3259"/>
            <a:ext cx="6099463" cy="2354717"/>
          </a:xfr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BF43AA80-84EF-4442-9B8B-0A5667683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36" y="2349205"/>
            <a:ext cx="6102927" cy="23500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6A335-0E15-4F77-BEAB-BFE147B29934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26FEB1E-500C-48AC-B7E2-29D37645F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31273"/>
              </p:ext>
            </p:extLst>
          </p:nvPr>
        </p:nvGraphicFramePr>
        <p:xfrm>
          <a:off x="10200409" y="1021599"/>
          <a:ext cx="1617557" cy="92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00">
                  <a:extLst>
                    <a:ext uri="{9D8B030D-6E8A-4147-A177-3AD203B41FA5}">
                      <a16:colId xmlns:a16="http://schemas.microsoft.com/office/drawing/2014/main" val="3696721430"/>
                    </a:ext>
                  </a:extLst>
                </a:gridCol>
                <a:gridCol w="1125257">
                  <a:extLst>
                    <a:ext uri="{9D8B030D-6E8A-4147-A177-3AD203B41FA5}">
                      <a16:colId xmlns:a16="http://schemas.microsoft.com/office/drawing/2014/main" val="2683139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</a:rPr>
                        <a:t>S(0)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latin typeface="Consolas"/>
                        </a:rPr>
                        <a:t>7,900,000</a:t>
                      </a:r>
                      <a:endParaRPr lang="en-US" sz="1400" dirty="0">
                        <a:latin typeface="Consolas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436939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</a:rPr>
                        <a:t>I(0)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Consolas"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69314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</a:rPr>
                        <a:t>R(0)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Consolas"/>
                        </a:rPr>
                        <a:t>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6056734"/>
                  </a:ext>
                </a:extLst>
              </a:tr>
            </a:tbl>
          </a:graphicData>
        </a:graphic>
      </p:graphicFrame>
      <p:pic>
        <p:nvPicPr>
          <p:cNvPr id="20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29FAFA-2295-4A0A-AAF5-737CE38B4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64" y="3559784"/>
            <a:ext cx="4163290" cy="32973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369C3F-B934-404F-ACB8-45927B3C36DA}"/>
              </a:ext>
            </a:extLst>
          </p:cNvPr>
          <p:cNvSpPr txBox="1"/>
          <p:nvPr/>
        </p:nvSpPr>
        <p:spPr>
          <a:xfrm>
            <a:off x="6092537" y="4707082"/>
            <a:ext cx="28730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onsolas"/>
              </a:rPr>
              <a:t>contact number /infected</a:t>
            </a:r>
          </a:p>
          <a:p>
            <a:r>
              <a:rPr lang="en-US" dirty="0">
                <a:highlight>
                  <a:srgbClr val="FFFF00"/>
                </a:highlight>
                <a:latin typeface="Consolas"/>
              </a:rPr>
              <a:t>c = </a:t>
            </a:r>
            <a:r>
              <a:rPr lang="en-US" dirty="0" err="1">
                <a:highlight>
                  <a:srgbClr val="FFFF00"/>
                </a:highlight>
                <a:latin typeface="Consolas"/>
              </a:rPr>
              <a:t>b.D</a:t>
            </a:r>
            <a:endParaRPr lang="en-US" dirty="0">
              <a:highlight>
                <a:srgbClr val="FFFF00"/>
              </a:highlight>
              <a:latin typeface="Consolas"/>
            </a:endParaRPr>
          </a:p>
          <a:p>
            <a:r>
              <a:rPr lang="en-US" dirty="0">
                <a:highlight>
                  <a:srgbClr val="FFFF00"/>
                </a:highlight>
                <a:latin typeface="Consolas"/>
              </a:rPr>
              <a:t>  = b/k</a:t>
            </a:r>
          </a:p>
          <a:p>
            <a:endParaRPr lang="en-US" sz="1200" dirty="0">
              <a:latin typeface="Consolas"/>
              <a:cs typeface="Calibri" panose="020F0502020204030204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basic reproductive number</a:t>
            </a:r>
            <a:endParaRPr lang="en-US" sz="1200"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R0 = b.D</a:t>
            </a:r>
            <a:endParaRPr lang="en-US" sz="1400" dirty="0">
              <a:ea typeface="+mn-lt"/>
              <a:cs typeface="+mn-lt"/>
            </a:endParaRPr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effective reproductive number</a:t>
            </a:r>
            <a:endParaRPr lang="en-US" sz="1200"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R  = b.D.s(t)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BF65F-2AA6-46D0-8A27-B70A445DA618}"/>
              </a:ext>
            </a:extLst>
          </p:cNvPr>
          <p:cNvSpPr txBox="1"/>
          <p:nvPr/>
        </p:nvSpPr>
        <p:spPr>
          <a:xfrm>
            <a:off x="11019559" y="3910446"/>
            <a:ext cx="5697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nsolas"/>
                <a:cs typeface="Segoe UI"/>
              </a:rPr>
              <a:t> D </a:t>
            </a:r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pic>
        <p:nvPicPr>
          <p:cNvPr id="27" name="Picture 27" descr="A close up of a clock&#10;&#10;Description automatically generated">
            <a:extLst>
              <a:ext uri="{FF2B5EF4-FFF2-40B4-BE49-F238E27FC236}">
                <a16:creationId xmlns:a16="http://schemas.microsoft.com/office/drawing/2014/main" id="{44EE5A37-6827-4D47-BAFD-0EA31CBDF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333" y="3567545"/>
            <a:ext cx="1945698" cy="8918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E5640B-71A8-4D54-88F2-9FF7FFF8A366}"/>
              </a:ext>
            </a:extLst>
          </p:cNvPr>
          <p:cNvSpPr txBox="1"/>
          <p:nvPr/>
        </p:nvSpPr>
        <p:spPr>
          <a:xfrm>
            <a:off x="2650548" y="3568411"/>
            <a:ext cx="20851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latin typeface="Consolas"/>
                <a:ea typeface="+mn-lt"/>
                <a:cs typeface="+mn-lt"/>
              </a:rPr>
              <a:t>independent of time</a:t>
            </a:r>
            <a:endParaRPr lang="en-US" sz="1200">
              <a:latin typeface="Consolas"/>
            </a:endParaRPr>
          </a:p>
        </p:txBody>
      </p:sp>
      <p:pic>
        <p:nvPicPr>
          <p:cNvPr id="29" name="Picture 29" descr="A close up of a clock&#10;&#10;Description automatically generated">
            <a:extLst>
              <a:ext uri="{FF2B5EF4-FFF2-40B4-BE49-F238E27FC236}">
                <a16:creationId xmlns:a16="http://schemas.microsoft.com/office/drawing/2014/main" id="{2023DADB-F4F6-40EC-8D2B-136ECDBF8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4448" y="4461596"/>
            <a:ext cx="2724150" cy="809625"/>
          </a:xfrm>
          <a:prstGeom prst="rect">
            <a:avLst/>
          </a:prstGeom>
        </p:spPr>
      </p:pic>
      <p:pic>
        <p:nvPicPr>
          <p:cNvPr id="31" name="Picture 31" descr="A close up of a clock&#10;&#10;Description automatically generated">
            <a:extLst>
              <a:ext uri="{FF2B5EF4-FFF2-40B4-BE49-F238E27FC236}">
                <a16:creationId xmlns:a16="http://schemas.microsoft.com/office/drawing/2014/main" id="{B466451C-1F21-40FB-BD30-490026DDB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132" y="5275984"/>
            <a:ext cx="2133600" cy="8953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44AF0B-9144-4CF1-8ED8-FC2654898D12}"/>
              </a:ext>
            </a:extLst>
          </p:cNvPr>
          <p:cNvSpPr txBox="1"/>
          <p:nvPr/>
        </p:nvSpPr>
        <p:spPr>
          <a:xfrm>
            <a:off x="3966729" y="5274251"/>
            <a:ext cx="20851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latin typeface="Consolas"/>
                <a:ea typeface="+mn-lt"/>
                <a:cs typeface="+mn-lt"/>
              </a:rPr>
              <a:t>is constant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3FAD32-D285-470B-B6BF-9ECFA420DC6E}"/>
              </a:ext>
            </a:extLst>
          </p:cNvPr>
          <p:cNvSpPr txBox="1"/>
          <p:nvPr/>
        </p:nvSpPr>
        <p:spPr>
          <a:xfrm>
            <a:off x="3377911" y="4460297"/>
            <a:ext cx="20851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latin typeface="Consolas"/>
                <a:ea typeface="+mn-lt"/>
                <a:cs typeface="+mn-lt"/>
              </a:rPr>
              <a:t>on integration</a:t>
            </a:r>
            <a:endParaRPr lang="en-US" dirty="0"/>
          </a:p>
        </p:txBody>
      </p:sp>
      <p:pic>
        <p:nvPicPr>
          <p:cNvPr id="37" name="Picture 37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11F6CCE5-F874-4A61-B104-086DAE955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7764" y="6123709"/>
            <a:ext cx="2171700" cy="7239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6C712F-E114-405B-8D7B-E2A45D53AF1D}"/>
              </a:ext>
            </a:extLst>
          </p:cNvPr>
          <p:cNvSpPr txBox="1"/>
          <p:nvPr/>
        </p:nvSpPr>
        <p:spPr>
          <a:xfrm>
            <a:off x="3291319" y="6122841"/>
            <a:ext cx="20851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latin typeface="Consolas"/>
                <a:ea typeface="+mn-lt"/>
                <a:cs typeface="+mn-lt"/>
              </a:rPr>
              <a:t>obtaining parameter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A3463C-DA0F-4A98-99DD-D24DB882771E}"/>
              </a:ext>
            </a:extLst>
          </p:cNvPr>
          <p:cNvSpPr txBox="1"/>
          <p:nvPr/>
        </p:nvSpPr>
        <p:spPr>
          <a:xfrm>
            <a:off x="338568" y="4763364"/>
            <a:ext cx="9334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nsolas"/>
                <a:cs typeface="Calibri"/>
              </a:rPr>
              <a:t>s(0) = 1</a:t>
            </a:r>
          </a:p>
          <a:p>
            <a:r>
              <a:rPr lang="en-US" sz="1200" dirty="0" err="1">
                <a:latin typeface="Consolas"/>
                <a:cs typeface="Calibri"/>
              </a:rPr>
              <a:t>i</a:t>
            </a:r>
            <a:r>
              <a:rPr lang="en-US" sz="1200" dirty="0">
                <a:latin typeface="Consolas"/>
                <a:cs typeface="Calibri"/>
              </a:rPr>
              <a:t>(0) = 0</a:t>
            </a:r>
          </a:p>
          <a:p>
            <a:r>
              <a:rPr lang="en-US" sz="1200" dirty="0" err="1">
                <a:latin typeface="Consolas"/>
                <a:cs typeface="Calibri"/>
              </a:rPr>
              <a:t>i</a:t>
            </a:r>
            <a:r>
              <a:rPr lang="en-US" sz="1200" dirty="0">
                <a:latin typeface="Consolas"/>
                <a:cs typeface="Calibri"/>
              </a:rPr>
              <a:t>(</a:t>
            </a:r>
            <a:r>
              <a:rPr lang="en-US" sz="1200" dirty="0">
                <a:latin typeface="Consolas"/>
                <a:ea typeface="+mn-lt"/>
                <a:cs typeface="+mn-lt"/>
              </a:rPr>
              <a:t>∞) = 0</a:t>
            </a:r>
            <a:endParaRPr lang="en-US" sz="1200" dirty="0">
              <a:latin typeface="Consolas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5D754-BA6A-4775-AA00-E251299EB32C}"/>
              </a:ext>
            </a:extLst>
          </p:cNvPr>
          <p:cNvSpPr txBox="1"/>
          <p:nvPr/>
        </p:nvSpPr>
        <p:spPr>
          <a:xfrm>
            <a:off x="8958695" y="4707082"/>
            <a:ext cx="3124198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onsolas"/>
                <a:cs typeface="Calibri"/>
              </a:rPr>
              <a:t>1.4-1.6: 2009 flu H1N1, swine</a:t>
            </a:r>
            <a:endParaRPr lang="en-US" sz="1000" dirty="0">
              <a:latin typeface="Consolas"/>
              <a:cs typeface="Calibri"/>
            </a:endParaRPr>
          </a:p>
          <a:p>
            <a:r>
              <a:rPr lang="en-US" sz="1000">
                <a:latin typeface="Consolas"/>
                <a:cs typeface="Calibri"/>
              </a:rPr>
              <a:t>1.4-2.8: 1918 flu H1N1, influenza</a:t>
            </a:r>
            <a:endParaRPr lang="en-US" sz="1000" dirty="0">
              <a:latin typeface="Consolas"/>
              <a:cs typeface="Calibri"/>
            </a:endParaRPr>
          </a:p>
          <a:p>
            <a:r>
              <a:rPr lang="en-US" sz="1000">
                <a:latin typeface="Consolas"/>
                <a:cs typeface="Calibri"/>
              </a:rPr>
              <a:t>12.8:    1918-28 measles (US)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  <a:cs typeface="Calibri"/>
              </a:rPr>
              <a:t>4.9:     1955 poliomyelitis (US)</a:t>
            </a:r>
          </a:p>
          <a:p>
            <a:r>
              <a:rPr lang="en-US" sz="1000">
                <a:latin typeface="Consolas"/>
                <a:cs typeface="Calibri"/>
              </a:rPr>
              <a:t>5.7:     COVID-19</a:t>
            </a:r>
            <a:endParaRPr lang="en-US" sz="1000">
              <a:latin typeface="Consolas"/>
              <a:ea typeface="+mn-lt"/>
              <a:cs typeface="+mn-lt"/>
            </a:endParaRPr>
          </a:p>
          <a:p>
            <a:endParaRPr lang="en-US" sz="1000" dirty="0">
              <a:latin typeface="Consolas"/>
              <a:cs typeface="Calibri"/>
            </a:endParaRPr>
          </a:p>
          <a:p>
            <a:r>
              <a:rPr lang="en-US" sz="1200">
                <a:latin typeface="Consolas"/>
                <a:cs typeface="Calibri"/>
              </a:rPr>
              <a:t>For halting epidemic, </a:t>
            </a:r>
            <a:r>
              <a:rPr lang="en-US" sz="1200">
                <a:highlight>
                  <a:srgbClr val="FFFF00"/>
                </a:highlight>
                <a:latin typeface="Consolas"/>
                <a:cs typeface="Calibri"/>
              </a:rPr>
              <a:t>R </a:t>
            </a:r>
            <a:r>
              <a:rPr lang="en-US" sz="1200"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≤</a:t>
            </a:r>
            <a:r>
              <a:rPr lang="en-US" sz="1200">
                <a:highlight>
                  <a:srgbClr val="FFFF00"/>
                </a:highlight>
                <a:latin typeface="Consolas"/>
                <a:cs typeface="Calibri"/>
              </a:rPr>
              <a:t> 1</a:t>
            </a:r>
            <a:endParaRPr lang="en-US">
              <a:highlight>
                <a:srgbClr val="FFFF00"/>
              </a:highlight>
            </a:endParaRPr>
          </a:p>
          <a:p>
            <a:r>
              <a:rPr lang="en-US" sz="1200">
                <a:latin typeface="Consolas"/>
                <a:cs typeface="Calibri"/>
              </a:rPr>
              <a:t>     R = R0.s(t)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∴</a:t>
            </a:r>
            <a:r>
              <a:rPr lang="en-US" sz="1200">
                <a:latin typeface="Consolas"/>
                <a:cs typeface="Calibri"/>
              </a:rPr>
              <a:t> s(t) = 1/R0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latin typeface="Consolas"/>
                <a:cs typeface="Calibri"/>
              </a:rPr>
              <a:t>       = 0.175</a:t>
            </a:r>
            <a:endParaRPr lang="en-US" sz="1200" dirty="0">
              <a:ea typeface="+mn-lt"/>
              <a:cs typeface="+mn-lt"/>
            </a:endParaRPr>
          </a:p>
          <a:p>
            <a:endParaRPr lang="en-US" sz="1200" dirty="0">
              <a:latin typeface="Calibri" panose="020F0502020204030204"/>
              <a:cs typeface="Calibri"/>
            </a:endParaRPr>
          </a:p>
          <a:p>
            <a:r>
              <a:rPr lang="en-US" sz="1200">
                <a:highlight>
                  <a:srgbClr val="FFFF00"/>
                </a:highlight>
                <a:latin typeface="Consolas"/>
                <a:cs typeface="Calibri"/>
              </a:rPr>
              <a:t>82.5% herd immunity needed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006B7-F1AC-4F2E-AEC5-D08AB973B91B}"/>
              </a:ext>
            </a:extLst>
          </p:cNvPr>
          <p:cNvSpPr txBox="1"/>
          <p:nvPr/>
        </p:nvSpPr>
        <p:spPr>
          <a:xfrm>
            <a:off x="8958696" y="4464627"/>
            <a:ext cx="4225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Consolas"/>
              </a:rPr>
              <a:t>R0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249270B-413E-4F69-93DC-2CAA876AF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9176" y="3037177"/>
            <a:ext cx="1666875" cy="333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E456A-B449-4F5E-A79A-F4EB6A57C851}"/>
              </a:ext>
            </a:extLst>
          </p:cNvPr>
          <p:cNvSpPr txBox="1"/>
          <p:nvPr/>
        </p:nvSpPr>
        <p:spPr>
          <a:xfrm>
            <a:off x="3763241" y="2447059"/>
            <a:ext cx="20677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onsolas"/>
              </a:rPr>
              <a:t>epidemic can't develop if:</a:t>
            </a:r>
            <a:endParaRPr lang="en-US" sz="1000">
              <a:latin typeface="Consolas"/>
              <a:cs typeface="Calibri"/>
            </a:endParaRPr>
          </a:p>
          <a:p>
            <a:r>
              <a:rPr lang="en-US" sz="1000">
                <a:latin typeface="Consolas"/>
                <a:cs typeface="Calibri"/>
              </a:rPr>
              <a:t>- i'(t) &lt; 0</a:t>
            </a:r>
          </a:p>
          <a:p>
            <a:r>
              <a:rPr lang="en-US" sz="1000">
                <a:latin typeface="Consolas"/>
                <a:cs typeface="Calibri"/>
              </a:rPr>
              <a:t>- s(0)  &lt; 1/c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64EB6-9EC8-4C26-96FA-6EEE3E2DF190}"/>
              </a:ext>
            </a:extLst>
          </p:cNvPr>
          <p:cNvSpPr txBox="1"/>
          <p:nvPr/>
        </p:nvSpPr>
        <p:spPr>
          <a:xfrm>
            <a:off x="10500013" y="6395605"/>
            <a:ext cx="169545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onsolas"/>
              </a:rPr>
              <a:t>90% vaccine efficacy?</a:t>
            </a:r>
            <a:endParaRPr lang="en-US" sz="1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66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E16227A-9BD1-4E26-A177-35BF6AFD3C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8768" y="1579269"/>
            <a:ext cx="3648941" cy="1467006"/>
          </a:xfrm>
        </p:spPr>
      </p:pic>
      <p:pic>
        <p:nvPicPr>
          <p:cNvPr id="26" name="Picture 26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7B45639B-5AB0-42D5-97D2-58B1706665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33022" y="3366150"/>
            <a:ext cx="2780435" cy="525608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B0247D-A7DB-4754-B721-D0D18327EF7C}"/>
              </a:ext>
            </a:extLst>
          </p:cNvPr>
          <p:cNvSpPr txBox="1"/>
          <p:nvPr/>
        </p:nvSpPr>
        <p:spPr>
          <a:xfrm>
            <a:off x="4421331" y="3884470"/>
            <a:ext cx="2803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common cold, influenza: no long-lasting immunity</a:t>
            </a:r>
            <a:endParaRPr lang="en-US" sz="1000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E3014-DB06-4DC8-915C-291434A665AA}"/>
              </a:ext>
            </a:extLst>
          </p:cNvPr>
          <p:cNvSpPr txBox="1"/>
          <p:nvPr/>
        </p:nvSpPr>
        <p:spPr>
          <a:xfrm>
            <a:off x="4421332" y="2931970"/>
            <a:ext cx="2803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immunization: for avoiding epidemic</a:t>
            </a:r>
            <a:endParaRPr lang="en-US" sz="1000">
              <a:cs typeface="Calibri"/>
            </a:endParaRPr>
          </a:p>
        </p:txBody>
      </p:sp>
      <p:pic>
        <p:nvPicPr>
          <p:cNvPr id="29" name="Picture 29" descr="A picture containing diagram, shape&#10;&#10;Description automatically generated">
            <a:extLst>
              <a:ext uri="{FF2B5EF4-FFF2-40B4-BE49-F238E27FC236}">
                <a16:creationId xmlns:a16="http://schemas.microsoft.com/office/drawing/2014/main" id="{88C19868-E631-4E6D-8713-BBBA4BDD1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1" y="40156"/>
            <a:ext cx="7393131" cy="4738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5F181C-EE09-477A-A473-0CF4E8D36F24}"/>
              </a:ext>
            </a:extLst>
          </p:cNvPr>
          <p:cNvSpPr txBox="1"/>
          <p:nvPr/>
        </p:nvSpPr>
        <p:spPr>
          <a:xfrm>
            <a:off x="1988126" y="507424"/>
            <a:ext cx="34965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measles: babies are immune due to maternal antibodies</a:t>
            </a:r>
            <a:endParaRPr lang="en-US" sz="1000">
              <a:cs typeface="Calibri"/>
            </a:endParaRPr>
          </a:p>
        </p:txBody>
      </p:sp>
      <p:pic>
        <p:nvPicPr>
          <p:cNvPr id="31" name="Picture 31" descr="Diagram&#10;&#10;Description automatically generated">
            <a:extLst>
              <a:ext uri="{FF2B5EF4-FFF2-40B4-BE49-F238E27FC236}">
                <a16:creationId xmlns:a16="http://schemas.microsoft.com/office/drawing/2014/main" id="{1A88A8FB-5118-4BAB-8B5A-58E975E09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9" y="1588235"/>
            <a:ext cx="3946814" cy="18198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90793D-A048-443D-AD27-F356970F38D5}"/>
              </a:ext>
            </a:extLst>
          </p:cNvPr>
          <p:cNvSpPr txBox="1"/>
          <p:nvPr/>
        </p:nvSpPr>
        <p:spPr>
          <a:xfrm>
            <a:off x="-3466" y="2776105"/>
            <a:ext cx="28038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tuberculosis, typhoid: people continue to carry infection without having disease</a:t>
            </a:r>
            <a:endParaRPr lang="en-US" sz="1000">
              <a:cs typeface="Calibri"/>
            </a:endParaRPr>
          </a:p>
        </p:txBody>
      </p:sp>
      <p:pic>
        <p:nvPicPr>
          <p:cNvPr id="33" name="Picture 33" descr="Shape&#10;&#10;Description automatically generated">
            <a:extLst>
              <a:ext uri="{FF2B5EF4-FFF2-40B4-BE49-F238E27FC236}">
                <a16:creationId xmlns:a16="http://schemas.microsoft.com/office/drawing/2014/main" id="{DD944AC1-A511-4088-8424-FE938290D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1" y="871338"/>
            <a:ext cx="7393132" cy="51734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CCC879-50B9-4D17-A621-EE7DB40AD148}"/>
              </a:ext>
            </a:extLst>
          </p:cNvPr>
          <p:cNvSpPr txBox="1"/>
          <p:nvPr/>
        </p:nvSpPr>
        <p:spPr>
          <a:xfrm>
            <a:off x="1988125" y="1347355"/>
            <a:ext cx="34965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COVID-19: disease has significant incubation period</a:t>
            </a:r>
            <a:endParaRPr lang="en-US" sz="1000">
              <a:cs typeface="Calibri"/>
            </a:endParaRP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601F211A-F19B-47FA-BE29-695B76E16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3" y="4214379"/>
            <a:ext cx="1619250" cy="24765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67FCA3CD-A52E-42C2-A5FD-A50A5571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111" y="4793673"/>
            <a:ext cx="2200275" cy="2667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54630BC7-9190-4EA8-A98E-358D66AFF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0310" y="5414096"/>
            <a:ext cx="2638425" cy="2381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C5BF03E-89C0-45D8-AED9-9DA76C527D08}"/>
              </a:ext>
            </a:extLst>
          </p:cNvPr>
          <p:cNvSpPr txBox="1"/>
          <p:nvPr/>
        </p:nvSpPr>
        <p:spPr>
          <a:xfrm>
            <a:off x="4481943" y="4455968"/>
            <a:ext cx="2803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recovered people don't acquire immunity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E01BF4-B24F-4A3D-8536-196196C1433E}"/>
              </a:ext>
            </a:extLst>
          </p:cNvPr>
          <p:cNvSpPr txBox="1"/>
          <p:nvPr/>
        </p:nvSpPr>
        <p:spPr>
          <a:xfrm>
            <a:off x="4412670" y="5053445"/>
            <a:ext cx="2803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diseases with passive immunity and latency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42EE9E-0459-4CC9-B4A1-46366C3AF053}"/>
              </a:ext>
            </a:extLst>
          </p:cNvPr>
          <p:cNvSpPr txBox="1"/>
          <p:nvPr/>
        </p:nvSpPr>
        <p:spPr>
          <a:xfrm>
            <a:off x="4412669" y="5659581"/>
            <a:ext cx="2803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recovered people acquire temporary immunity</a:t>
            </a:r>
            <a:endParaRPr lang="en-US"/>
          </a:p>
        </p:txBody>
      </p:sp>
      <p:pic>
        <p:nvPicPr>
          <p:cNvPr id="41" name="Picture 41" descr="A screen shot of a clock&#10;&#10;Description automatically generated">
            <a:extLst>
              <a:ext uri="{FF2B5EF4-FFF2-40B4-BE49-F238E27FC236}">
                <a16:creationId xmlns:a16="http://schemas.microsoft.com/office/drawing/2014/main" id="{B01AEE95-4114-4B86-8C4C-A4E1EB9F5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86" y="3482013"/>
            <a:ext cx="4137312" cy="12794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CD2FD5-08BB-4E2C-AADD-06338AE4A90C}"/>
              </a:ext>
            </a:extLst>
          </p:cNvPr>
          <p:cNvSpPr txBox="1"/>
          <p:nvPr/>
        </p:nvSpPr>
        <p:spPr>
          <a:xfrm>
            <a:off x="39828" y="4334741"/>
            <a:ext cx="2803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some people die of disease complications</a:t>
            </a:r>
            <a:endParaRPr lang="en-US"/>
          </a:p>
        </p:txBody>
      </p:sp>
      <p:pic>
        <p:nvPicPr>
          <p:cNvPr id="43" name="Picture 43" descr="A picture containing shape&#10;&#10;Description automatically generated">
            <a:extLst>
              <a:ext uri="{FF2B5EF4-FFF2-40B4-BE49-F238E27FC236}">
                <a16:creationId xmlns:a16="http://schemas.microsoft.com/office/drawing/2014/main" id="{76F8E904-7006-428F-AA77-32AC36A83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464" y="4643401"/>
            <a:ext cx="4804063" cy="2039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6CFDE-05CA-43DD-BDAD-9AAEEF82430A}"/>
              </a:ext>
            </a:extLst>
          </p:cNvPr>
          <p:cNvSpPr txBox="1"/>
          <p:nvPr/>
        </p:nvSpPr>
        <p:spPr>
          <a:xfrm>
            <a:off x="8335241" y="3983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292929"/>
                </a:solidFill>
                <a:latin typeface="Consolas"/>
              </a:rPr>
              <a:t>Time-Dependent R₀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46AEEBF5-16B1-432D-84EE-CF5E4C2A95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6037" y="2979400"/>
            <a:ext cx="4769427" cy="3877927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B6A6A23-FBB1-404A-BA68-D9D7D3AB73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9333" y="979191"/>
            <a:ext cx="4726131" cy="1998823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DDBE41-EF04-4DD2-9060-BA996F32DE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7990" y="444051"/>
            <a:ext cx="4665518" cy="419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FD43D-5B6B-4187-A3BD-40F194CC9637}"/>
              </a:ext>
            </a:extLst>
          </p:cNvPr>
          <p:cNvSpPr txBox="1"/>
          <p:nvPr/>
        </p:nvSpPr>
        <p:spPr>
          <a:xfrm>
            <a:off x="3546764" y="6005946"/>
            <a:ext cx="39727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Consolas"/>
              </a:rPr>
              <a:t>resource and age dependent </a:t>
            </a:r>
            <a:r>
              <a:rPr lang="en-US" sz="1000">
                <a:latin typeface="Consolas"/>
              </a:rPr>
              <a:t>recovery and fatality rates</a:t>
            </a:r>
          </a:p>
          <a:p>
            <a:r>
              <a:rPr lang="en-US" sz="1000">
                <a:latin typeface="Consolas"/>
              </a:rPr>
              <a:t>- no. of ICU beds, ventilators available</a:t>
            </a:r>
            <a:endParaRPr lang="en-US" sz="1000" dirty="0">
              <a:latin typeface="Consolas"/>
            </a:endParaRPr>
          </a:p>
          <a:p>
            <a:r>
              <a:rPr lang="en-US" sz="1000">
                <a:latin typeface="Consolas"/>
              </a:rPr>
              <a:t>- high risk groups, like elderly, diabetics</a:t>
            </a:r>
            <a:endParaRPr lang="en-US" sz="1000" dirty="0">
              <a:latin typeface="Consolas"/>
            </a:endParaRPr>
          </a:p>
          <a:p>
            <a:r>
              <a:rPr lang="en-US" sz="1000">
                <a:latin typeface="Consolas"/>
              </a:rPr>
              <a:t>- change in population structure due to fatality</a:t>
            </a:r>
            <a:endParaRPr lang="en-US" sz="10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573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3E5E668-3905-4841-9746-BFE57FE23A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732" y="-1216"/>
            <a:ext cx="6099463" cy="3502293"/>
          </a:xfr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E8BEE11-F855-434C-8D70-1323917984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4269" y="1185"/>
            <a:ext cx="6099463" cy="50734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B6279-7ED3-4722-B7A1-3F54CF53CD96}"/>
              </a:ext>
            </a:extLst>
          </p:cNvPr>
          <p:cNvSpPr txBox="1"/>
          <p:nvPr/>
        </p:nvSpPr>
        <p:spPr>
          <a:xfrm>
            <a:off x="9452263" y="5079423"/>
            <a:ext cx="2743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onsolas"/>
              </a:rPr>
              <a:t>CAS: computer algebra system</a:t>
            </a:r>
            <a:endParaRPr lang="en-US" sz="1000" dirty="0">
              <a:latin typeface="Consolas"/>
            </a:endParaRPr>
          </a:p>
          <a:p>
            <a:endParaRPr lang="en-US" sz="1000" dirty="0">
              <a:latin typeface="Consolas"/>
            </a:endParaRPr>
          </a:p>
          <a:p>
            <a:r>
              <a:rPr lang="en-US" sz="1000">
                <a:highlight>
                  <a:srgbClr val="FFFF00"/>
                </a:highlight>
                <a:latin typeface="Consolas"/>
              </a:rPr>
              <a:t>function dependent on n variables</a:t>
            </a:r>
            <a:endParaRPr lang="en-US" sz="1000" dirty="0">
              <a:highlight>
                <a:srgbClr val="FFFF00"/>
              </a:highlight>
              <a:latin typeface="Consolas"/>
            </a:endParaRPr>
          </a:p>
          <a:p>
            <a:r>
              <a:rPr lang="en-US" sz="1000">
                <a:highlight>
                  <a:srgbClr val="FFFF00"/>
                </a:highlight>
                <a:latin typeface="Consolas"/>
              </a:rPr>
              <a:t>s(a, t), i(a, t), r(a, t)</a:t>
            </a:r>
            <a:endParaRPr lang="en-US"/>
          </a:p>
          <a:p>
            <a:r>
              <a:rPr lang="en-US" sz="1000">
                <a:latin typeface="Consolas"/>
              </a:rPr>
              <a:t>b(a, t), k(a, t)?</a:t>
            </a:r>
          </a:p>
          <a:p>
            <a:endParaRPr lang="en-US" sz="1000" dirty="0">
              <a:latin typeface="Consolas"/>
            </a:endParaRPr>
          </a:p>
          <a:p>
            <a:r>
              <a:rPr lang="en-US" sz="1000">
                <a:highlight>
                  <a:srgbClr val="FFFF00"/>
                </a:highlight>
                <a:latin typeface="Consolas"/>
              </a:rPr>
              <a:t>levels of parallelism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- multiple parameters values (sir)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- separate graph nodes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- per-node distribution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latin typeface="Consolas"/>
              </a:rPr>
              <a:t>- multiple time steps</a:t>
            </a: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0D2DC09-0FCE-4DC4-AB94-5CB69C2B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36" y="5110906"/>
            <a:ext cx="3366654" cy="636688"/>
          </a:xfrm>
          <a:prstGeom prst="rect">
            <a:avLst/>
          </a:prstGeom>
        </p:spPr>
      </p:pic>
      <p:pic>
        <p:nvPicPr>
          <p:cNvPr id="9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0404B7C-70DF-4D39-90DD-FB4E26394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469" y="3496938"/>
            <a:ext cx="4881995" cy="807964"/>
          </a:xfrm>
          <a:prstGeom prst="rect">
            <a:avLst/>
          </a:prstGeom>
        </p:spPr>
      </p:pic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50A90358-72A7-4196-B44B-404A5BD10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537" y="5865642"/>
            <a:ext cx="3366654" cy="885009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6B287B19-A878-4F0E-9E29-8D5CD08EA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467" y="4298264"/>
            <a:ext cx="4881995" cy="989085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6752A55-2C8D-423A-94ED-1B9F2BF95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469" y="5292446"/>
            <a:ext cx="4881995" cy="992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7B978E-11EA-4A45-9300-FB98C72F1F59}"/>
              </a:ext>
            </a:extLst>
          </p:cNvPr>
          <p:cNvSpPr txBox="1"/>
          <p:nvPr/>
        </p:nvSpPr>
        <p:spPr>
          <a:xfrm>
            <a:off x="2360468" y="767195"/>
            <a:ext cx="17820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Consolas"/>
              </a:rPr>
              <a:t>multiple particles</a:t>
            </a:r>
          </a:p>
          <a:p>
            <a:r>
              <a:rPr lang="en-US" sz="1000" dirty="0">
                <a:latin typeface="Consolas"/>
                <a:cs typeface="Calibri" panose="020F0502020204030204"/>
              </a:rPr>
              <a:t>S, I, R, a, x, y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https://prajwalsouza.github.io/Experiments/Epidemic-Simulation.html">
            <a:extLst>
              <a:ext uri="{FF2B5EF4-FFF2-40B4-BE49-F238E27FC236}">
                <a16:creationId xmlns:a16="http://schemas.microsoft.com/office/drawing/2014/main" id="{AA1C2D07-2F3C-467D-AC47-C6D4F9470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581" y="5786562"/>
            <a:ext cx="1963884" cy="1069148"/>
          </a:xfrm>
          <a:prstGeom prst="rect">
            <a:avLst/>
          </a:prstGeom>
        </p:spPr>
      </p:pic>
      <p:pic>
        <p:nvPicPr>
          <p:cNvPr id="5" name="Picture 6" descr="https://www.idmod.org">
            <a:extLst>
              <a:ext uri="{FF2B5EF4-FFF2-40B4-BE49-F238E27FC236}">
                <a16:creationId xmlns:a16="http://schemas.microsoft.com/office/drawing/2014/main" id="{4244ADA1-6433-41D6-920F-229885816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98" y="3500869"/>
            <a:ext cx="1226128" cy="523010"/>
          </a:xfrm>
          <a:prstGeom prst="rect">
            <a:avLst/>
          </a:prstGeom>
        </p:spPr>
      </p:pic>
      <p:pic>
        <p:nvPicPr>
          <p:cNvPr id="7" name="Picture 13" descr="http://gabgoh.github.io/COVID/index.html">
            <a:extLst>
              <a:ext uri="{FF2B5EF4-FFF2-40B4-BE49-F238E27FC236}">
                <a16:creationId xmlns:a16="http://schemas.microsoft.com/office/drawing/2014/main" id="{4AB68563-F3A7-41EC-87C5-7A9045837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400" y="5871538"/>
            <a:ext cx="1704110" cy="9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3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Hong Kong Flu (US, winter 1969-69)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1303</cp:revision>
  <dcterms:created xsi:type="dcterms:W3CDTF">2020-10-16T03:30:58Z</dcterms:created>
  <dcterms:modified xsi:type="dcterms:W3CDTF">2020-10-17T07:22:08Z</dcterms:modified>
</cp:coreProperties>
</file>